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5"/>
  </p:notesMasterIdLst>
  <p:handoutMasterIdLst>
    <p:handoutMasterId r:id="rId59"/>
  </p:handoutMasterIdLst>
  <p:sldIdLst>
    <p:sldId id="470" r:id="rId4"/>
    <p:sldId id="488" r:id="rId6"/>
    <p:sldId id="318" r:id="rId7"/>
    <p:sldId id="319" r:id="rId8"/>
    <p:sldId id="414" r:id="rId9"/>
    <p:sldId id="413" r:id="rId10"/>
    <p:sldId id="735" r:id="rId11"/>
    <p:sldId id="465" r:id="rId12"/>
    <p:sldId id="466" r:id="rId13"/>
    <p:sldId id="584" r:id="rId14"/>
    <p:sldId id="430" r:id="rId15"/>
    <p:sldId id="457" r:id="rId16"/>
    <p:sldId id="328" r:id="rId17"/>
    <p:sldId id="734" r:id="rId18"/>
    <p:sldId id="418" r:id="rId19"/>
    <p:sldId id="429" r:id="rId20"/>
    <p:sldId id="329" r:id="rId21"/>
    <p:sldId id="344" r:id="rId22"/>
    <p:sldId id="345" r:id="rId23"/>
    <p:sldId id="403" r:id="rId24"/>
    <p:sldId id="404" r:id="rId25"/>
    <p:sldId id="426" r:id="rId26"/>
    <p:sldId id="407" r:id="rId27"/>
    <p:sldId id="427" r:id="rId28"/>
    <p:sldId id="408" r:id="rId29"/>
    <p:sldId id="406" r:id="rId30"/>
    <p:sldId id="420" r:id="rId31"/>
    <p:sldId id="395" r:id="rId32"/>
    <p:sldId id="396" r:id="rId33"/>
    <p:sldId id="346" r:id="rId34"/>
    <p:sldId id="347" r:id="rId35"/>
    <p:sldId id="348" r:id="rId36"/>
    <p:sldId id="412" r:id="rId37"/>
    <p:sldId id="410" r:id="rId38"/>
    <p:sldId id="437" r:id="rId39"/>
    <p:sldId id="711" r:id="rId40"/>
    <p:sldId id="712" r:id="rId41"/>
    <p:sldId id="438" r:id="rId42"/>
    <p:sldId id="456" r:id="rId43"/>
    <p:sldId id="439" r:id="rId44"/>
    <p:sldId id="736" r:id="rId45"/>
    <p:sldId id="737" r:id="rId46"/>
    <p:sldId id="738" r:id="rId47"/>
    <p:sldId id="740" r:id="rId48"/>
    <p:sldId id="741" r:id="rId49"/>
    <p:sldId id="440" r:id="rId50"/>
    <p:sldId id="441" r:id="rId51"/>
    <p:sldId id="442" r:id="rId52"/>
    <p:sldId id="443" r:id="rId53"/>
    <p:sldId id="444" r:id="rId54"/>
    <p:sldId id="445" r:id="rId55"/>
    <p:sldId id="455" r:id="rId56"/>
    <p:sldId id="709" r:id="rId57"/>
    <p:sldId id="710" r:id="rId58"/>
  </p:sldIdLst>
  <p:sldSz cx="9144000" cy="6858000" type="screen4x3"/>
  <p:notesSz cx="6858000" cy="9144000"/>
  <p:custDataLst>
    <p:tags r:id="rId63"/>
  </p:custDataLst>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36" userDrawn="1">
          <p15:clr>
            <a:srgbClr val="A4A3A4"/>
          </p15:clr>
        </p15:guide>
        <p15:guide id="2" pos="28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FFFF"/>
    <a:srgbClr val="FF0000"/>
    <a:srgbClr val="990000"/>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85528"/>
  </p:normalViewPr>
  <p:slideViewPr>
    <p:cSldViewPr showGuides="1">
      <p:cViewPr>
        <p:scale>
          <a:sx n="57" d="100"/>
          <a:sy n="57" d="100"/>
        </p:scale>
        <p:origin x="-1746" y="-144"/>
      </p:cViewPr>
      <p:guideLst>
        <p:guide orient="horz" pos="2136"/>
        <p:guide pos="2856"/>
      </p:guideLst>
    </p:cSldViewPr>
  </p:slideViewPr>
  <p:notesTextViewPr>
    <p:cViewPr>
      <p:scale>
        <a:sx n="100" d="100"/>
        <a:sy n="100" d="100"/>
      </p:scale>
      <p:origin x="0" y="0"/>
    </p:cViewPr>
  </p:notesTextViewPr>
  <p:sorterViewPr showFormatting="0">
    <p:cViewPr>
      <p:scale>
        <a:sx n="66" d="100"/>
        <a:sy n="66" d="100"/>
      </p:scale>
      <p:origin x="0" y="834"/>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3" Type="http://schemas.openxmlformats.org/officeDocument/2006/relationships/tags" Target="tags/tag1.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 Target="slides/slide2.xml"/><Relationship Id="rId59" Type="http://schemas.openxmlformats.org/officeDocument/2006/relationships/handoutMaster" Target="handoutMasters/handoutMaster1.xml"/><Relationship Id="rId58" Type="http://schemas.openxmlformats.org/officeDocument/2006/relationships/slide" Target="slides/slide54.xml"/><Relationship Id="rId57" Type="http://schemas.openxmlformats.org/officeDocument/2006/relationships/slide" Target="slides/slide53.xml"/><Relationship Id="rId56" Type="http://schemas.openxmlformats.org/officeDocument/2006/relationships/slide" Target="slides/slide52.xml"/><Relationship Id="rId55" Type="http://schemas.openxmlformats.org/officeDocument/2006/relationships/slide" Target="slides/slide51.xml"/><Relationship Id="rId54" Type="http://schemas.openxmlformats.org/officeDocument/2006/relationships/slide" Target="slides/slide50.xml"/><Relationship Id="rId53" Type="http://schemas.openxmlformats.org/officeDocument/2006/relationships/slide" Target="slides/slide49.xml"/><Relationship Id="rId52" Type="http://schemas.openxmlformats.org/officeDocument/2006/relationships/slide" Target="slides/slide48.xml"/><Relationship Id="rId51" Type="http://schemas.openxmlformats.org/officeDocument/2006/relationships/slide" Target="slides/slide47.xml"/><Relationship Id="rId50" Type="http://schemas.openxmlformats.org/officeDocument/2006/relationships/slide" Target="slides/slide46.xml"/><Relationship Id="rId5" Type="http://schemas.openxmlformats.org/officeDocument/2006/relationships/notesMaster" Target="notesMasters/notesMaster1.xml"/><Relationship Id="rId49" Type="http://schemas.openxmlformats.org/officeDocument/2006/relationships/slide" Target="slides/slide45.xml"/><Relationship Id="rId48" Type="http://schemas.openxmlformats.org/officeDocument/2006/relationships/slide" Target="slides/slide44.xml"/><Relationship Id="rId47" Type="http://schemas.openxmlformats.org/officeDocument/2006/relationships/slide" Target="slides/slide43.xml"/><Relationship Id="rId46" Type="http://schemas.openxmlformats.org/officeDocument/2006/relationships/slide" Target="slides/slide42.xml"/><Relationship Id="rId45" Type="http://schemas.openxmlformats.org/officeDocument/2006/relationships/slide" Target="slides/slide41.xml"/><Relationship Id="rId44" Type="http://schemas.openxmlformats.org/officeDocument/2006/relationships/slide" Target="slides/slide40.xml"/><Relationship Id="rId43" Type="http://schemas.openxmlformats.org/officeDocument/2006/relationships/slide" Target="slides/slide39.xml"/><Relationship Id="rId42" Type="http://schemas.openxmlformats.org/officeDocument/2006/relationships/slide" Target="slides/slide38.xml"/><Relationship Id="rId41" Type="http://schemas.openxmlformats.org/officeDocument/2006/relationships/slide" Target="slides/slide37.xml"/><Relationship Id="rId40" Type="http://schemas.openxmlformats.org/officeDocument/2006/relationships/slide" Target="slides/slide36.xml"/><Relationship Id="rId4" Type="http://schemas.openxmlformats.org/officeDocument/2006/relationships/slide" Target="slides/slide1.xml"/><Relationship Id="rId39" Type="http://schemas.openxmlformats.org/officeDocument/2006/relationships/slide" Target="slides/slide35.xml"/><Relationship Id="rId38" Type="http://schemas.openxmlformats.org/officeDocument/2006/relationships/slide" Target="slides/slide34.xml"/><Relationship Id="rId37" Type="http://schemas.openxmlformats.org/officeDocument/2006/relationships/slide" Target="slides/slide33.xml"/><Relationship Id="rId36" Type="http://schemas.openxmlformats.org/officeDocument/2006/relationships/slide" Target="slides/slide32.xml"/><Relationship Id="rId35" Type="http://schemas.openxmlformats.org/officeDocument/2006/relationships/slide" Target="slides/slide31.xml"/><Relationship Id="rId34" Type="http://schemas.openxmlformats.org/officeDocument/2006/relationships/slide" Target="slides/slide30.xml"/><Relationship Id="rId33" Type="http://schemas.openxmlformats.org/officeDocument/2006/relationships/slide" Target="slides/slide29.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40994"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0995" name="Rectangle 3"/>
          <p:cNvSpPr>
            <a:spLocks noGrp="1" noChangeArrowheads="1"/>
          </p:cNvSpPr>
          <p:nvPr>
            <p:ph type="dt" sz="quarter"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a:latin typeface="Arial" panose="020B0604020202020204" pitchFamily="34"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0996" name="Rectangle 4"/>
          <p:cNvSpPr>
            <a:spLocks noGrp="1" noChangeArrowheads="1"/>
          </p:cNvSpPr>
          <p:nvPr>
            <p:ph type="ftr" sz="quarter" idx="2"/>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40997" name="Rectangle 5"/>
          <p:cNvSpPr>
            <a:spLocks noGrp="1" noChangeArrowheads="1"/>
          </p:cNvSpPr>
          <p:nvPr>
            <p:ph type="sldNum" sz="quarter" idx="3"/>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p>
            <a:pPr lvl="0" algn="r" eaLnBrk="1" fontAlgn="base" hangingPunct="1">
              <a:buNone/>
            </a:pPr>
            <a:fld id="{9A0DB2DC-4C9A-4742-B13C-FB6460FD3503}" type="slidenum">
              <a:rPr lang="en-US" altLang="zh-CN" sz="1200" strike="noStrike" noProof="1" dirty="0">
                <a:latin typeface="Arial" panose="020B0604020202020204" pitchFamily="34" charset="0"/>
                <a:ea typeface="宋体" panose="02010600030101010101" pitchFamily="2" charset="-122"/>
                <a:cs typeface="+mn-cs"/>
              </a:rPr>
            </a:fld>
            <a:endParaRPr lang="en-US" altLang="zh-CN" sz="1200" strike="noStrike" noProof="1" dirty="0"/>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jpe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eaLnBrk="1" hangingPunct="1">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5"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eaLnBrk="1" hangingPunct="1">
              <a:defRPr sz="1200">
                <a:latin typeface="Arial" panose="020B0604020202020204" pitchFamily="34" charset="0"/>
                <a:ea typeface="宋体" panose="02010600030101010101" pitchFamily="2" charset="-122"/>
              </a:defRPr>
            </a:lvl1pPr>
          </a:lstStyle>
          <a:p>
            <a:pPr marL="0" marR="0" lvl="0" indent="0" algn="r"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124" name="Rectangle 4"/>
          <p:cNvSpPr>
            <a:spLocks noRot="1" noTextEdit="1"/>
          </p:cNvSpPr>
          <p:nvPr>
            <p:ph type="sldImg"/>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3077"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marL="0" marR="0" lvl="0"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单击此处编辑母版文本样式</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457200" marR="0" lvl="1"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第二级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914400" marR="0" lvl="2"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第三级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1371600" marR="0" lvl="3"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第四级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a:p>
            <a:pPr marL="1828800" marR="0" lvl="4" indent="0" algn="l" defTabSz="914400" rtl="0" eaLnBrk="0" fontAlgn="base" latinLnBrk="0" hangingPunct="0">
              <a:lnSpc>
                <a:spcPct val="100000"/>
              </a:lnSpc>
              <a:spcBef>
                <a:spcPct val="30000"/>
              </a:spcBef>
              <a:spcAft>
                <a:spcPct val="0"/>
              </a:spcAft>
              <a:buClrTx/>
              <a:buSzTx/>
              <a:buFontTx/>
              <a:buNone/>
              <a:defRPr/>
            </a:pPr>
            <a:r>
              <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rPr>
              <a:t>第五级</a:t>
            </a:r>
            <a:endParaRPr kumimoji="0" lang="zh-CN" altLang="en-US" sz="12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8"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eaLnBrk="1" hangingPunct="1">
              <a:defRPr sz="12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2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079"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p>
            <a:pPr lvl="0" algn="r" eaLnBrk="1" fontAlgn="base" hangingPunct="1">
              <a:buNone/>
            </a:pPr>
            <a:fld id="{9A0DB2DC-4C9A-4742-B13C-FB6460FD3503}" type="slidenum">
              <a:rPr lang="en-US" altLang="zh-CN" sz="1200" strike="noStrike" noProof="1" dirty="0">
                <a:latin typeface="Arial" panose="020B0604020202020204" pitchFamily="34" charset="0"/>
                <a:ea typeface="宋体" panose="02010600030101010101" pitchFamily="2" charset="-122"/>
                <a:cs typeface="+mn-cs"/>
              </a:rPr>
            </a:fld>
            <a:endParaRPr lang="en-US" altLang="zh-CN" sz="1200" strike="noStrike" noProof="1" dirty="0"/>
          </a:p>
        </p:txBody>
      </p:sp>
    </p:spTree>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169" name="Slide Image Placeholder 1"/>
          <p:cNvSpPr>
            <a:spLocks noGrp="1" noRot="1" noChangeAspect="1" noTextEdit="1"/>
          </p:cNvSpPr>
          <p:nvPr>
            <p:ph type="sldImg"/>
          </p:nvPr>
        </p:nvSpPr>
        <p:spPr>
          <a:xfrm>
            <a:off x="650875" y="406400"/>
            <a:ext cx="5556250" cy="4167188"/>
          </a:xfrm>
        </p:spPr>
      </p:sp>
      <p:sp>
        <p:nvSpPr>
          <p:cNvPr id="7170" name="Notes Placeholder 2"/>
          <p:cNvSpPr>
            <a:spLocks noGrp="1"/>
          </p:cNvSpPr>
          <p:nvPr>
            <p:ph type="body"/>
          </p:nvPr>
        </p:nvSpPr>
        <p:spPr>
          <a:xfrm>
            <a:off x="685800" y="4344988"/>
            <a:ext cx="5486400" cy="4113212"/>
          </a:xfrm>
        </p:spPr>
        <p:txBody>
          <a:bodyPr wrap="square" lIns="91440" tIns="45720" rIns="91440" bIns="45720" anchor="t"/>
          <a:p>
            <a:pPr lvl="0" eaLnBrk="1" hangingPunct="1"/>
            <a:endParaRPr lang="zh-CN" alt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9633"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69634" name="Rectangle 2"/>
          <p:cNvSpPr>
            <a:spLocks noRot="1" noTextEdit="1"/>
          </p:cNvSpPr>
          <p:nvPr>
            <p:ph type="sldImg"/>
          </p:nvPr>
        </p:nvSpPr>
        <p:spPr/>
      </p:sp>
      <p:sp>
        <p:nvSpPr>
          <p:cNvPr id="69635"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2705" name="幻灯片图像占位符 1"/>
          <p:cNvSpPr>
            <a:spLocks noGrp="1" noRot="1" noChangeAspect="1" noTextEdit="1"/>
          </p:cNvSpPr>
          <p:nvPr>
            <p:ph type="sldImg"/>
          </p:nvPr>
        </p:nvSpPr>
        <p:spPr/>
      </p:sp>
      <p:sp>
        <p:nvSpPr>
          <p:cNvPr id="72706" name="备注占位符 2"/>
          <p:cNvSpPr>
            <a:spLocks noGrp="1"/>
          </p:cNvSpPr>
          <p:nvPr>
            <p:ph type="body"/>
          </p:nvPr>
        </p:nvSpPr>
        <p:spPr/>
        <p:txBody>
          <a:bodyPr wrap="square" lIns="91440" tIns="45720" rIns="91440" bIns="45720" anchor="t"/>
          <a:p>
            <a:pPr lvl="0"/>
            <a:r>
              <a:rPr lang="zh-CN" altLang="en-US" dirty="0"/>
              <a:t>初始化所有组件</a:t>
            </a:r>
            <a:endParaRPr lang="zh-CN" altLang="en-US" dirty="0"/>
          </a:p>
        </p:txBody>
      </p:sp>
      <p:sp>
        <p:nvSpPr>
          <p:cNvPr id="72707"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72708"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72709"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78849" name="幻灯片图像占位符 1"/>
          <p:cNvSpPr>
            <a:spLocks noGrp="1" noRot="1" noChangeAspect="1" noTextEdit="1"/>
          </p:cNvSpPr>
          <p:nvPr>
            <p:ph type="sldImg"/>
          </p:nvPr>
        </p:nvSpPr>
        <p:spPr/>
      </p:sp>
      <p:sp>
        <p:nvSpPr>
          <p:cNvPr id="78850" name="备注占位符 2"/>
          <p:cNvSpPr>
            <a:spLocks noGrp="1"/>
          </p:cNvSpPr>
          <p:nvPr>
            <p:ph type="body"/>
          </p:nvPr>
        </p:nvSpPr>
        <p:spPr/>
        <p:txBody>
          <a:bodyPr wrap="square" lIns="91440" tIns="45720" rIns="91440" bIns="45720" anchor="t"/>
          <a:p>
            <a:pPr lvl="0"/>
            <a:r>
              <a:rPr lang="zh-CN" altLang="en-US" dirty="0"/>
              <a:t>初始化所有组件</a:t>
            </a:r>
            <a:endParaRPr lang="zh-CN" altLang="en-US" dirty="0"/>
          </a:p>
        </p:txBody>
      </p:sp>
      <p:sp>
        <p:nvSpPr>
          <p:cNvPr id="78851"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78852"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78853"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6017" name="幻灯片图像占位符 1"/>
          <p:cNvSpPr>
            <a:spLocks noGrp="1" noRot="1" noChangeAspect="1" noTextEdit="1"/>
          </p:cNvSpPr>
          <p:nvPr>
            <p:ph type="sldImg"/>
          </p:nvPr>
        </p:nvSpPr>
        <p:spPr/>
      </p:sp>
      <p:sp>
        <p:nvSpPr>
          <p:cNvPr id="86018" name="备注占位符 2"/>
          <p:cNvSpPr>
            <a:spLocks noGrp="1"/>
          </p:cNvSpPr>
          <p:nvPr>
            <p:ph type="body"/>
          </p:nvPr>
        </p:nvSpPr>
        <p:spPr/>
        <p:txBody>
          <a:bodyPr wrap="square" lIns="91440" tIns="45720" rIns="91440" bIns="45720" anchor="t"/>
          <a:p>
            <a:pPr lvl="0"/>
            <a:endParaRPr lang="zh-CN" altLang="en-US" dirty="0"/>
          </a:p>
        </p:txBody>
      </p:sp>
      <p:sp>
        <p:nvSpPr>
          <p:cNvPr id="86019"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86020"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86021"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88065" name="幻灯片图像占位符 1"/>
          <p:cNvSpPr>
            <a:spLocks noGrp="1" noRot="1" noChangeAspect="1" noTextEdit="1"/>
          </p:cNvSpPr>
          <p:nvPr>
            <p:ph type="sldImg"/>
          </p:nvPr>
        </p:nvSpPr>
        <p:spPr/>
      </p:sp>
      <p:sp>
        <p:nvSpPr>
          <p:cNvPr id="88066" name="备注占位符 2"/>
          <p:cNvSpPr>
            <a:spLocks noGrp="1"/>
          </p:cNvSpPr>
          <p:nvPr>
            <p:ph type="body"/>
          </p:nvPr>
        </p:nvSpPr>
        <p:spPr/>
        <p:txBody>
          <a:bodyPr wrap="square" lIns="91440" tIns="45720" rIns="91440" bIns="45720" anchor="t"/>
          <a:p>
            <a:pPr lvl="0"/>
            <a:r>
              <a:rPr lang="en-US" altLang="zh-CN" dirty="0"/>
              <a:t>TestChecker</a:t>
            </a:r>
            <a:endParaRPr lang="zh-CN" altLang="en-US" dirty="0"/>
          </a:p>
        </p:txBody>
      </p:sp>
      <p:sp>
        <p:nvSpPr>
          <p:cNvPr id="88067"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88068"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88069"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4209" name="幻灯片图像占位符 1"/>
          <p:cNvSpPr>
            <a:spLocks noGrp="1" noRot="1" noChangeAspect="1" noTextEdit="1"/>
          </p:cNvSpPr>
          <p:nvPr>
            <p:ph type="sldImg"/>
          </p:nvPr>
        </p:nvSpPr>
        <p:spPr/>
      </p:sp>
      <p:sp>
        <p:nvSpPr>
          <p:cNvPr id="94210" name="备注占位符 2"/>
          <p:cNvSpPr>
            <a:spLocks noGrp="1"/>
          </p:cNvSpPr>
          <p:nvPr>
            <p:ph type="body"/>
          </p:nvPr>
        </p:nvSpPr>
        <p:spPr/>
        <p:txBody>
          <a:bodyPr wrap="square" lIns="91440" tIns="45720" rIns="91440" bIns="45720" anchor="t"/>
          <a:p>
            <a:pPr lvl="0"/>
            <a:r>
              <a:rPr lang="zh-CN" altLang="en-US" dirty="0"/>
              <a:t>大量数据时用数据文件</a:t>
            </a:r>
            <a:endParaRPr lang="en-US" altLang="zh-CN" dirty="0"/>
          </a:p>
          <a:p>
            <a:pPr lvl="0"/>
            <a:r>
              <a:rPr lang="zh-CN" altLang="en-US" dirty="0"/>
              <a:t>反向关联</a:t>
            </a:r>
            <a:endParaRPr lang="en-US" altLang="zh-CN" dirty="0"/>
          </a:p>
          <a:p>
            <a:pPr lvl="0"/>
            <a:r>
              <a:rPr lang="en-US" altLang="zh-CN" dirty="0"/>
              <a:t>Mock</a:t>
            </a:r>
            <a:r>
              <a:rPr lang="zh-CN" altLang="en-US" dirty="0"/>
              <a:t>对象</a:t>
            </a:r>
            <a:endParaRPr lang="en-US" altLang="zh-CN" dirty="0"/>
          </a:p>
          <a:p>
            <a:pPr lvl="0"/>
            <a:r>
              <a:rPr lang="en-US" altLang="zh-CN" dirty="0"/>
              <a:t>timer</a:t>
            </a:r>
            <a:endParaRPr lang="zh-CN" altLang="en-US" dirty="0"/>
          </a:p>
        </p:txBody>
      </p:sp>
      <p:sp>
        <p:nvSpPr>
          <p:cNvPr id="94211"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94212"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94213"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4209" name="幻灯片图像占位符 1"/>
          <p:cNvSpPr>
            <a:spLocks noGrp="1" noRot="1" noChangeAspect="1" noTextEdit="1"/>
          </p:cNvSpPr>
          <p:nvPr>
            <p:ph type="sldImg"/>
          </p:nvPr>
        </p:nvSpPr>
        <p:spPr/>
      </p:sp>
      <p:sp>
        <p:nvSpPr>
          <p:cNvPr id="94210" name="备注占位符 2"/>
          <p:cNvSpPr>
            <a:spLocks noGrp="1"/>
          </p:cNvSpPr>
          <p:nvPr>
            <p:ph type="body"/>
          </p:nvPr>
        </p:nvSpPr>
        <p:spPr/>
        <p:txBody>
          <a:bodyPr wrap="square" lIns="91440" tIns="45720" rIns="91440" bIns="45720" anchor="t"/>
          <a:p>
            <a:pPr lvl="0"/>
            <a:r>
              <a:rPr lang="zh-CN" altLang="en-US" dirty="0"/>
              <a:t>大量数据时用数据文件</a:t>
            </a:r>
            <a:endParaRPr lang="en-US" altLang="zh-CN" dirty="0"/>
          </a:p>
          <a:p>
            <a:pPr lvl="0"/>
            <a:r>
              <a:rPr lang="zh-CN" altLang="en-US" dirty="0"/>
              <a:t>反向关联</a:t>
            </a:r>
            <a:endParaRPr lang="en-US" altLang="zh-CN" dirty="0"/>
          </a:p>
          <a:p>
            <a:pPr lvl="0"/>
            <a:r>
              <a:rPr lang="en-US" altLang="zh-CN" dirty="0"/>
              <a:t>Mock</a:t>
            </a:r>
            <a:r>
              <a:rPr lang="zh-CN" altLang="en-US" dirty="0"/>
              <a:t>对象</a:t>
            </a:r>
            <a:endParaRPr lang="en-US" altLang="zh-CN" dirty="0"/>
          </a:p>
          <a:p>
            <a:pPr lvl="0"/>
            <a:r>
              <a:rPr lang="en-US" altLang="zh-CN" dirty="0"/>
              <a:t>timer</a:t>
            </a:r>
            <a:endParaRPr lang="zh-CN" altLang="en-US" dirty="0"/>
          </a:p>
        </p:txBody>
      </p:sp>
      <p:sp>
        <p:nvSpPr>
          <p:cNvPr id="94211"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94212"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94213"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96257" name="幻灯片图像占位符 1"/>
          <p:cNvSpPr>
            <a:spLocks noGrp="1" noRot="1" noChangeAspect="1" noTextEdit="1"/>
          </p:cNvSpPr>
          <p:nvPr>
            <p:ph type="sldImg"/>
          </p:nvPr>
        </p:nvSpPr>
        <p:spPr/>
      </p:sp>
      <p:sp>
        <p:nvSpPr>
          <p:cNvPr id="96258" name="备注占位符 2"/>
          <p:cNvSpPr>
            <a:spLocks noGrp="1"/>
          </p:cNvSpPr>
          <p:nvPr>
            <p:ph type="body"/>
          </p:nvPr>
        </p:nvSpPr>
        <p:spPr/>
        <p:txBody>
          <a:bodyPr wrap="square" lIns="91440" tIns="45720" rIns="91440" bIns="45720" anchor="t"/>
          <a:p>
            <a:pPr lvl="0"/>
            <a:endParaRPr lang="zh-CN" altLang="en-US" dirty="0"/>
          </a:p>
        </p:txBody>
      </p:sp>
      <p:sp>
        <p:nvSpPr>
          <p:cNvPr id="96259"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8545" name="幻灯片图像占位符 1"/>
          <p:cNvSpPr>
            <a:spLocks noGrp="1" noRot="1" noChangeAspect="1" noTextEdit="1"/>
          </p:cNvSpPr>
          <p:nvPr>
            <p:ph type="sldImg"/>
          </p:nvPr>
        </p:nvSpPr>
        <p:spPr/>
      </p:sp>
      <p:sp>
        <p:nvSpPr>
          <p:cNvPr id="108546" name="备注占位符 2"/>
          <p:cNvSpPr>
            <a:spLocks noGrp="1"/>
          </p:cNvSpPr>
          <p:nvPr>
            <p:ph type="body"/>
          </p:nvPr>
        </p:nvSpPr>
        <p:spPr/>
        <p:txBody>
          <a:bodyPr wrap="square" lIns="91440" tIns="45720" rIns="91440" bIns="45720" anchor="t"/>
          <a:p>
            <a:pPr lvl="0"/>
            <a:r>
              <a:rPr lang="en-US" altLang="zh-CN" dirty="0"/>
              <a:t>Email</a:t>
            </a:r>
            <a:r>
              <a:rPr lang="zh-CN" altLang="en-US" dirty="0"/>
              <a:t>格式 路桩</a:t>
            </a:r>
            <a:endParaRPr lang="en-US" altLang="zh-CN" dirty="0"/>
          </a:p>
          <a:p>
            <a:pPr lvl="0"/>
            <a:r>
              <a:rPr lang="zh-CN" altLang="en-US" dirty="0"/>
              <a:t>前后顺序</a:t>
            </a:r>
            <a:endParaRPr lang="en-US" altLang="zh-CN" dirty="0"/>
          </a:p>
          <a:p>
            <a:pPr lvl="0"/>
            <a:r>
              <a:rPr lang="zh-CN" altLang="en-US" dirty="0"/>
              <a:t>前后条件</a:t>
            </a:r>
            <a:endParaRPr lang="en-US" altLang="zh-CN" dirty="0"/>
          </a:p>
          <a:p>
            <a:pPr lvl="0"/>
            <a:r>
              <a:rPr lang="en-US" altLang="zh-CN" dirty="0"/>
              <a:t>0</a:t>
            </a:r>
            <a:r>
              <a:rPr lang="zh-CN" altLang="en-US" dirty="0"/>
              <a:t>、空、</a:t>
            </a:r>
            <a:r>
              <a:rPr lang="en-US" altLang="zh-CN" dirty="0"/>
              <a:t>null</a:t>
            </a:r>
            <a:endParaRPr lang="zh-CN" altLang="en-US" dirty="0"/>
          </a:p>
        </p:txBody>
      </p:sp>
      <p:sp>
        <p:nvSpPr>
          <p:cNvPr id="108547" name="页脚占位符 3"/>
          <p:cNvSpPr txBox="1">
            <a:spLocks noGrp="1"/>
          </p:cNvSpPr>
          <p:nvPr>
            <p:ph type="ftr" sz="quarter"/>
          </p:nvPr>
        </p:nvSpPr>
        <p:spPr>
          <a:xfrm>
            <a:off x="0" y="8685213"/>
            <a:ext cx="2971800" cy="457200"/>
          </a:xfrm>
          <a:prstGeom prst="rect">
            <a:avLst/>
          </a:prstGeom>
          <a:noFill/>
          <a:ln w="9525">
            <a:noFill/>
          </a:ln>
        </p:spPr>
        <p:txBody>
          <a:bodyPr vert="horz" wrap="square" lIns="91440" tIns="45720" rIns="91440" bIns="45720"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108548" name="灯片编号占位符 4"/>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108549" name="日期占位符 5"/>
          <p:cNvSpPr txBox="1">
            <a:spLocks noGrp="1"/>
          </p:cNvSpPr>
          <p:nvPr>
            <p:ph type="dt" sz="half"/>
          </p:nvPr>
        </p:nvSpPr>
        <p:spPr>
          <a:xfrm>
            <a:off x="3884613" y="0"/>
            <a:ext cx="2971800" cy="457200"/>
          </a:xfrm>
          <a:prstGeom prst="rect">
            <a:avLst/>
          </a:prstGeom>
          <a:noFill/>
          <a:ln w="9525">
            <a:noFill/>
          </a:ln>
        </p:spPr>
        <p:txBody>
          <a:bodyPr vert="horz" wrap="square" lIns="91440" tIns="45720" rIns="91440" bIns="45720"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0593" name="幻灯片图像占位符 1"/>
          <p:cNvSpPr>
            <a:spLocks noGrp="1" noRot="1" noChangeAspect="1" noTextEdit="1"/>
          </p:cNvSpPr>
          <p:nvPr>
            <p:ph type="sldImg"/>
          </p:nvPr>
        </p:nvSpPr>
        <p:spPr/>
      </p:sp>
      <p:sp>
        <p:nvSpPr>
          <p:cNvPr id="110594" name="备注占位符 2"/>
          <p:cNvSpPr>
            <a:spLocks noGrp="1"/>
          </p:cNvSpPr>
          <p:nvPr>
            <p:ph type="body"/>
          </p:nvPr>
        </p:nvSpPr>
        <p:spPr/>
        <p:txBody>
          <a:bodyPr wrap="square" lIns="91440" tIns="45720" rIns="91440" bIns="45720" anchor="t"/>
          <a:p>
            <a:pPr lvl="0"/>
            <a:r>
              <a:rPr lang="en-US" altLang="zh-CN" dirty="0"/>
              <a:t>Email</a:t>
            </a:r>
            <a:r>
              <a:rPr lang="zh-CN" altLang="en-US" dirty="0"/>
              <a:t>格式 路桩</a:t>
            </a:r>
            <a:endParaRPr lang="en-US" altLang="zh-CN" dirty="0"/>
          </a:p>
          <a:p>
            <a:pPr lvl="0"/>
            <a:r>
              <a:rPr lang="zh-CN" altLang="en-US" dirty="0"/>
              <a:t>前后顺序</a:t>
            </a:r>
            <a:endParaRPr lang="en-US" altLang="zh-CN" dirty="0"/>
          </a:p>
          <a:p>
            <a:pPr lvl="0"/>
            <a:r>
              <a:rPr lang="zh-CN" altLang="en-US" dirty="0"/>
              <a:t>前后条件</a:t>
            </a:r>
            <a:endParaRPr lang="en-US" altLang="zh-CN" dirty="0"/>
          </a:p>
          <a:p>
            <a:pPr lvl="0"/>
            <a:r>
              <a:rPr lang="en-US" altLang="zh-CN" dirty="0"/>
              <a:t>0</a:t>
            </a:r>
            <a:r>
              <a:rPr lang="zh-CN" altLang="en-US" dirty="0"/>
              <a:t>、空、</a:t>
            </a:r>
            <a:r>
              <a:rPr lang="en-US" altLang="zh-CN" dirty="0"/>
              <a:t>null</a:t>
            </a:r>
            <a:endParaRPr lang="zh-CN" altLang="en-US" dirty="0"/>
          </a:p>
        </p:txBody>
      </p:sp>
      <p:sp>
        <p:nvSpPr>
          <p:cNvPr id="110595" name="页脚占位符 3"/>
          <p:cNvSpPr txBox="1">
            <a:spLocks noGrp="1"/>
          </p:cNvSpPr>
          <p:nvPr/>
        </p:nvSpPr>
        <p:spPr>
          <a:xfrm>
            <a:off x="0" y="8685213"/>
            <a:ext cx="2971800" cy="457200"/>
          </a:xfrm>
          <a:prstGeom prst="rect">
            <a:avLst/>
          </a:prstGeom>
          <a:noFill/>
          <a:ln w="9525">
            <a:noFill/>
          </a:ln>
        </p:spPr>
        <p:txBody>
          <a:bodyPr anchor="b"/>
          <a:p>
            <a:pPr lvl="0" eaLnBrk="1" hangingPunct="1"/>
            <a:fld id="{BB962C8B-B14F-4D97-AF65-F5344CB8AC3E}" type="datetime4">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110596" name="灯片编号占位符 4"/>
          <p:cNvSpPr txBox="1">
            <a:spLocks noGrp="1"/>
          </p:cNvSpPr>
          <p:nvPr/>
        </p:nvSpPr>
        <p:spPr>
          <a:xfrm>
            <a:off x="3884613" y="8685213"/>
            <a:ext cx="2971800" cy="457200"/>
          </a:xfrm>
          <a:prstGeom prst="rect">
            <a:avLst/>
          </a:prstGeom>
          <a:noFill/>
          <a:ln w="9525">
            <a:noFill/>
          </a:ln>
        </p:spPr>
        <p:txBody>
          <a:bodyPr anchor="b"/>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
        <p:nvSpPr>
          <p:cNvPr id="110597" name="日期占位符 5"/>
          <p:cNvSpPr txBox="1">
            <a:spLocks noGrp="1"/>
          </p:cNvSpPr>
          <p:nvPr/>
        </p:nvSpPr>
        <p:spPr>
          <a:xfrm>
            <a:off x="3884613" y="0"/>
            <a:ext cx="2971800" cy="457200"/>
          </a:xfrm>
          <a:prstGeom prst="rect">
            <a:avLst/>
          </a:prstGeom>
          <a:noFill/>
          <a:ln w="9525">
            <a:noFill/>
          </a:ln>
        </p:spPr>
        <p:txBody>
          <a:bodyPr anchor="t"/>
          <a:p>
            <a:pPr lvl="0" algn="r" eaLnBrk="1" hangingPunct="1"/>
            <a:fld id="{9A0DB2DC-4C9A-4742-B13C-FB6460FD3503}" type="slidenum">
              <a:rPr lang="en-US" altLang="zh-CN" sz="1200" dirty="0">
                <a:latin typeface="Arial" panose="020B0604020202020204" pitchFamily="34" charset="0"/>
              </a:rPr>
            </a:fld>
            <a:endParaRPr lang="en-US" altLang="zh-CN" sz="1200" dirty="0">
              <a:latin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1"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fld>
            <a:endParaRPr lang="en-US" altLang="zh-CN" sz="1200" dirty="0"/>
          </a:p>
        </p:txBody>
      </p:sp>
      <p:sp>
        <p:nvSpPr>
          <p:cNvPr id="10242" name="Rectangle 2"/>
          <p:cNvSpPr>
            <a:spLocks noRot="1" noTextEdit="1"/>
          </p:cNvSpPr>
          <p:nvPr>
            <p:ph type="sldImg"/>
          </p:nvPr>
        </p:nvSpPr>
        <p:spPr/>
      </p:sp>
      <p:sp>
        <p:nvSpPr>
          <p:cNvPr id="10243"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14689" name="幻灯片图像占位符 1"/>
          <p:cNvSpPr>
            <a:spLocks noGrp="1" noRot="1" noChangeAspect="1" noTextEdit="1"/>
          </p:cNvSpPr>
          <p:nvPr>
            <p:ph type="sldImg"/>
          </p:nvPr>
        </p:nvSpPr>
        <p:spPr/>
      </p:sp>
      <p:sp>
        <p:nvSpPr>
          <p:cNvPr id="114690" name="备注占位符 2"/>
          <p:cNvSpPr>
            <a:spLocks noGrp="1"/>
          </p:cNvSpPr>
          <p:nvPr>
            <p:ph type="body"/>
          </p:nvPr>
        </p:nvSpPr>
        <p:spPr/>
        <p:txBody>
          <a:bodyPr wrap="square" lIns="91440" tIns="45720" rIns="91440" bIns="45720" anchor="t"/>
          <a:p>
            <a:pPr lvl="0"/>
            <a:endParaRPr lang="zh-CN" altLang="en-US" dirty="0"/>
          </a:p>
        </p:txBody>
      </p:sp>
      <p:sp>
        <p:nvSpPr>
          <p:cNvPr id="11469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04449" name="幻灯片图像占位符 1"/>
          <p:cNvSpPr>
            <a:spLocks noGrp="1" noRot="1" noChangeAspect="1" noTextEdit="1"/>
          </p:cNvSpPr>
          <p:nvPr>
            <p:ph type="sldImg"/>
          </p:nvPr>
        </p:nvSpPr>
        <p:spPr/>
      </p:sp>
      <p:sp>
        <p:nvSpPr>
          <p:cNvPr id="104450" name="备注占位符 2"/>
          <p:cNvSpPr>
            <a:spLocks noGrp="1"/>
          </p:cNvSpPr>
          <p:nvPr>
            <p:ph type="body"/>
          </p:nvPr>
        </p:nvSpPr>
        <p:spPr/>
        <p:txBody>
          <a:bodyPr wrap="square" lIns="91440" tIns="45720" rIns="91440" bIns="45720" anchor="t"/>
          <a:p>
            <a:pPr lvl="0"/>
            <a:endParaRPr lang="zh-CN" altLang="en-US" dirty="0"/>
          </a:p>
        </p:txBody>
      </p:sp>
      <p:sp>
        <p:nvSpPr>
          <p:cNvPr id="104451" name="灯片编号占位符 3"/>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2289"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12290" name="Rectangle 2"/>
          <p:cNvSpPr>
            <a:spLocks noRot="1" noTextEdit="1"/>
          </p:cNvSpPr>
          <p:nvPr>
            <p:ph type="sldImg"/>
          </p:nvPr>
        </p:nvSpPr>
        <p:spPr/>
      </p:sp>
      <p:sp>
        <p:nvSpPr>
          <p:cNvPr id="12291"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15361" name="Rectangle 2"/>
          <p:cNvSpPr>
            <a:spLocks noGrp="1" noRot="1" noChangeAspect="1" noTextEdit="1"/>
          </p:cNvSpPr>
          <p:nvPr>
            <p:ph type="sldImg"/>
          </p:nvPr>
        </p:nvSpPr>
        <p:spPr>
          <a:xfrm>
            <a:off x="650875" y="406400"/>
            <a:ext cx="5556250" cy="4167188"/>
          </a:xfrm>
        </p:spPr>
      </p:sp>
      <p:sp>
        <p:nvSpPr>
          <p:cNvPr id="15362" name="Rectangle 3"/>
          <p:cNvSpPr>
            <a:spLocks noGrp="1"/>
          </p:cNvSpPr>
          <p:nvPr>
            <p:ph type="body"/>
          </p:nvPr>
        </p:nvSpPr>
        <p:spPr>
          <a:xfrm>
            <a:off x="685800" y="4344988"/>
            <a:ext cx="5486400" cy="4113212"/>
          </a:xfrm>
        </p:spPr>
        <p:txBody>
          <a:bodyPr wrap="square" lIns="91440" tIns="45720" rIns="91440" bIns="45720" anchor="t"/>
          <a:p>
            <a:pPr lvl="0" eaLnBrk="1" hangingPunct="1"/>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0481" name="Rectangle 2"/>
          <p:cNvSpPr>
            <a:spLocks noGrp="1" noRot="1" noChangeAspect="1" noTextEdit="1"/>
          </p:cNvSpPr>
          <p:nvPr>
            <p:ph type="sldImg"/>
          </p:nvPr>
        </p:nvSpPr>
        <p:spPr>
          <a:xfrm>
            <a:off x="650875" y="406400"/>
            <a:ext cx="5556250" cy="4167188"/>
          </a:xfrm>
        </p:spPr>
      </p:sp>
      <p:sp>
        <p:nvSpPr>
          <p:cNvPr id="20482" name="Rectangle 3"/>
          <p:cNvSpPr>
            <a:spLocks noGrp="1"/>
          </p:cNvSpPr>
          <p:nvPr>
            <p:ph type="body"/>
          </p:nvPr>
        </p:nvSpPr>
        <p:spPr>
          <a:xfrm>
            <a:off x="685800" y="4344988"/>
            <a:ext cx="5486400" cy="4113212"/>
          </a:xfrm>
        </p:spPr>
        <p:txBody>
          <a:bodyPr wrap="square" lIns="91440" tIns="45720" rIns="91440" bIns="45720" anchor="t"/>
          <a:p>
            <a:pPr lvl="0" eaLnBrk="1" hangingPunct="1"/>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2529" name="Rectangle 2"/>
          <p:cNvSpPr>
            <a:spLocks noGrp="1" noRot="1" noChangeAspect="1" noTextEdit="1"/>
          </p:cNvSpPr>
          <p:nvPr>
            <p:ph type="sldImg"/>
          </p:nvPr>
        </p:nvSpPr>
        <p:spPr>
          <a:xfrm>
            <a:off x="1144588" y="685800"/>
            <a:ext cx="4570412" cy="3429000"/>
          </a:xfrm>
        </p:spPr>
      </p:sp>
      <p:sp>
        <p:nvSpPr>
          <p:cNvPr id="22530" name="Rectangle 3"/>
          <p:cNvSpPr>
            <a:spLocks noGrp="1"/>
          </p:cNvSpPr>
          <p:nvPr>
            <p:ph type="body"/>
          </p:nvPr>
        </p:nvSpPr>
        <p:spPr>
          <a:xfrm>
            <a:off x="685800" y="4344988"/>
            <a:ext cx="5486400" cy="4113212"/>
          </a:xfrm>
          <a:solidFill>
            <a:srgbClr val="FFFFFF"/>
          </a:solidFill>
          <a:ln>
            <a:solidFill>
              <a:srgbClr val="000000"/>
            </a:solidFill>
            <a:miter/>
          </a:ln>
        </p:spPr>
        <p:txBody>
          <a:bodyPr wrap="square" lIns="91440" tIns="45720" rIns="91440" bIns="45720" anchor="t"/>
          <a:p>
            <a:pPr lvl="0" eaLnBrk="1" hangingPunct="1"/>
            <a:endParaRPr lang="zh-CN" alt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38914" name="Rectangle 2"/>
          <p:cNvSpPr>
            <a:spLocks noRot="1" noTextEdit="1"/>
          </p:cNvSpPr>
          <p:nvPr>
            <p:ph type="sldImg"/>
          </p:nvPr>
        </p:nvSpPr>
        <p:spPr/>
      </p:sp>
      <p:sp>
        <p:nvSpPr>
          <p:cNvPr id="38915"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65537"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65538" name="Rectangle 2"/>
          <p:cNvSpPr>
            <a:spLocks noRot="1" noTextEdit="1"/>
          </p:cNvSpPr>
          <p:nvPr>
            <p:ph type="sldImg"/>
          </p:nvPr>
        </p:nvSpPr>
        <p:spPr/>
      </p:sp>
      <p:sp>
        <p:nvSpPr>
          <p:cNvPr id="65539"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Rectangle 7"/>
          <p:cNvSpPr txBox="1">
            <a:spLocks noGrp="1"/>
          </p:cNvSpPr>
          <p:nvPr>
            <p:ph type="sldNum" sz="quarter"/>
          </p:nvPr>
        </p:nvSpPr>
        <p:spPr>
          <a:xfrm>
            <a:off x="3884613" y="8685213"/>
            <a:ext cx="2971800" cy="457200"/>
          </a:xfrm>
          <a:prstGeom prst="rect">
            <a:avLst/>
          </a:prstGeom>
          <a:noFill/>
          <a:ln w="9525">
            <a:noFill/>
          </a:ln>
        </p:spPr>
        <p:txBody>
          <a:bodyPr vert="horz" wrap="square" lIns="91440" tIns="45720" rIns="91440" bIns="45720" anchor="b"/>
          <a:p>
            <a:pPr lvl="0" algn="r" eaLnBrk="1" hangingPunct="1"/>
            <a:fld id="{9A0DB2DC-4C9A-4742-B13C-FB6460FD3503}" type="slidenum">
              <a:rPr lang="en-US" altLang="zh-CN" sz="1200" dirty="0">
                <a:latin typeface="Arial" panose="020B0604020202020204" pitchFamily="34" charset="0"/>
                <a:ea typeface="宋体" panose="02010600030101010101" pitchFamily="2" charset="-122"/>
              </a:rPr>
            </a:fld>
            <a:endParaRPr lang="en-US" altLang="zh-CN" sz="1200" dirty="0">
              <a:latin typeface="Arial" panose="020B0604020202020204" pitchFamily="34" charset="0"/>
              <a:ea typeface="宋体" panose="02010600030101010101" pitchFamily="2" charset="-122"/>
            </a:endParaRPr>
          </a:p>
        </p:txBody>
      </p:sp>
      <p:sp>
        <p:nvSpPr>
          <p:cNvPr id="38914" name="Rectangle 2"/>
          <p:cNvSpPr>
            <a:spLocks noRot="1" noTextEdit="1"/>
          </p:cNvSpPr>
          <p:nvPr>
            <p:ph type="sldImg"/>
          </p:nvPr>
        </p:nvSpPr>
        <p:spPr/>
      </p:sp>
      <p:sp>
        <p:nvSpPr>
          <p:cNvPr id="38915" name="Rectangle 3"/>
          <p:cNvSpPr>
            <a:spLocks noGrp="1"/>
          </p:cNvSpPr>
          <p:nvPr>
            <p:ph type="body"/>
          </p:nvPr>
        </p:nvSpPr>
        <p:spPr/>
        <p:txBody>
          <a:bodyPr wrap="square" lIns="91440" tIns="45720" rIns="91440" bIns="45720" anchor="t"/>
          <a:p>
            <a:pPr lvl="0" eaLnBrk="1" hangingPunct="1"/>
            <a:endParaRPr lang="zh-CN" altLang="zh-C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zh-CN" altLang="en-US" strike="noStrike" noProof="1" smtClean="0"/>
              <a:t>单击此处编辑母版副标题样式</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19800" cy="5851525"/>
          </a:xfr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pPr fontAlgn="base"/>
            <a:r>
              <a:rPr lang="zh-CN" altLang="en-US" strike="noStrike" noProof="1" smtClean="0"/>
              <a:t>单击此处编辑母版标题样式</a:t>
            </a:r>
            <a:endParaRPr lang="zh-CN" altLang="en-US" strike="noStrike" noProof="1"/>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pPr fontAlgn="base"/>
            <a:r>
              <a:rPr lang="zh-CN" altLang="en-US" strike="noStrike" noProof="1" smtClean="0"/>
              <a:t>单击此处编辑母版副标题样式</a:t>
            </a:r>
            <a:endParaRPr lang="zh-CN" altLang="en-US" strike="noStrike" noProof="1"/>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457200" y="1600200"/>
            <a:ext cx="8229600" cy="4525963"/>
          </a:xfrm>
          <a:prstGeom prst="rect">
            <a:avLst/>
          </a:prstGeom>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smtClean="0"/>
              <a:t>单击此处编辑母版标题样式</a:t>
            </a:r>
            <a:endParaRPr lang="zh-CN" altLang="en-US" strike="noStrike" noProof="1"/>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p:txBody>
          <a:body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a:prstGeom prst="rect">
            <a:avLst/>
          </a:prstGeom>
        </p:spPr>
        <p:txBody>
          <a:bodyPr vert="eaVert"/>
          <a:lstStyle/>
          <a:p>
            <a:pPr fontAlgn="base"/>
            <a:r>
              <a:rPr lang="zh-CN" altLang="en-US" strike="noStrike" noProof="1" smtClean="0"/>
              <a:t>单击此处编辑母版标题样式</a:t>
            </a:r>
            <a:endParaRPr lang="zh-CN" altLang="en-US" strike="noStrike" noProof="1"/>
          </a:p>
        </p:txBody>
      </p:sp>
      <p:sp>
        <p:nvSpPr>
          <p:cNvPr id="3" name="竖排文字占位符 2"/>
          <p:cNvSpPr>
            <a:spLocks noGrp="1"/>
          </p:cNvSpPr>
          <p:nvPr>
            <p:ph type="body" orient="vert" idx="1"/>
          </p:nvPr>
        </p:nvSpPr>
        <p:spPr>
          <a:xfrm>
            <a:off x="457200" y="274638"/>
            <a:ext cx="6019800" cy="5851525"/>
          </a:xfrm>
          <a:prstGeom prst="rect">
            <a:avLst/>
          </a:prstGeom>
        </p:spPr>
        <p:txBody>
          <a:bodyPr vert="eaVert"/>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AndTwoObj">
  <p:cSld name="Title, Text, and 2 Content">
    <p:bg>
      <p:bgPr>
        <a:solidFill>
          <a:schemeClr val="tx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914400" y="277813"/>
            <a:ext cx="7772400" cy="1143000"/>
          </a:xfrm>
          <a:prstGeom prst="rect">
            <a:avLst/>
          </a:prstGeom>
        </p:spPr>
        <p:txBody>
          <a:bodyPr/>
          <a:lstStyle/>
          <a:p>
            <a:pPr fontAlgn="base"/>
            <a:r>
              <a:rPr lang="en-US" altLang="zh-CN" strike="noStrike" noProof="1" smtClean="0"/>
              <a:t>Click to edit Master title style</a:t>
            </a:r>
            <a:endParaRPr lang="zh-CN" altLang="en-US" strike="noStrike" noProof="1"/>
          </a:p>
        </p:txBody>
      </p:sp>
      <p:sp>
        <p:nvSpPr>
          <p:cNvPr id="3" name="Text Placeholder 2"/>
          <p:cNvSpPr>
            <a:spLocks noGrp="1"/>
          </p:cNvSpPr>
          <p:nvPr>
            <p:ph type="body" sz="half" idx="1"/>
          </p:nvPr>
        </p:nvSpPr>
        <p:spPr>
          <a:xfrm>
            <a:off x="914400" y="1600200"/>
            <a:ext cx="3810000" cy="4530725"/>
          </a:xfrm>
          <a:prstGeom prst="rect">
            <a:avLst/>
          </a:prstGeom>
        </p:spPr>
        <p:txBody>
          <a:bodyPr/>
          <a:lstStyle/>
          <a:p>
            <a:pPr lvl="0" fontAlgn="base"/>
            <a:r>
              <a:rPr lang="en-US" altLang="zh-CN" strike="noStrike" noProof="1" smtClean="0"/>
              <a:t>Click to edit Master text styles</a:t>
            </a:r>
            <a:endParaRPr lang="en-US" altLang="zh-CN" strike="noStrike" noProof="1" smtClean="0"/>
          </a:p>
          <a:p>
            <a:pPr lvl="1" fontAlgn="base"/>
            <a:r>
              <a:rPr lang="en-US" altLang="zh-CN" strike="noStrike" noProof="1" smtClean="0"/>
              <a:t>Second level</a:t>
            </a:r>
            <a:endParaRPr lang="en-US" altLang="zh-CN" strike="noStrike" noProof="1" smtClean="0"/>
          </a:p>
          <a:p>
            <a:pPr lvl="2" fontAlgn="base"/>
            <a:r>
              <a:rPr lang="en-US" altLang="zh-CN" strike="noStrike" noProof="1" smtClean="0"/>
              <a:t>Third level</a:t>
            </a:r>
            <a:endParaRPr lang="en-US" altLang="zh-CN" strike="noStrike" noProof="1" smtClean="0"/>
          </a:p>
          <a:p>
            <a:pPr lvl="3" fontAlgn="base"/>
            <a:r>
              <a:rPr lang="en-US" altLang="zh-CN" strike="noStrike" noProof="1" smtClean="0"/>
              <a:t>Fourth level</a:t>
            </a:r>
            <a:endParaRPr lang="en-US" altLang="zh-CN" strike="noStrike" noProof="1" smtClean="0"/>
          </a:p>
          <a:p>
            <a:pPr lvl="4" fontAlgn="base"/>
            <a:r>
              <a:rPr lang="en-US" altLang="zh-CN" strike="noStrike" noProof="1" smtClean="0"/>
              <a:t>Fifth level</a:t>
            </a:r>
            <a:endParaRPr lang="zh-CN" altLang="en-US" strike="noStrike" noProof="1"/>
          </a:p>
        </p:txBody>
      </p:sp>
      <p:sp>
        <p:nvSpPr>
          <p:cNvPr id="4" name="Content Placeholder 3"/>
          <p:cNvSpPr>
            <a:spLocks noGrp="1"/>
          </p:cNvSpPr>
          <p:nvPr>
            <p:ph sz="quarter" idx="2"/>
          </p:nvPr>
        </p:nvSpPr>
        <p:spPr>
          <a:xfrm>
            <a:off x="4876800" y="1600200"/>
            <a:ext cx="3810000" cy="2189163"/>
          </a:xfrm>
          <a:prstGeom prst="rect">
            <a:avLst/>
          </a:prstGeom>
        </p:spPr>
        <p:txBody>
          <a:bodyPr/>
          <a:lstStyle/>
          <a:p>
            <a:pPr lvl="0" fontAlgn="base"/>
            <a:r>
              <a:rPr lang="en-US" altLang="zh-CN" strike="noStrike" noProof="1" smtClean="0"/>
              <a:t>Click to edit Master text styles</a:t>
            </a:r>
            <a:endParaRPr lang="en-US" altLang="zh-CN" strike="noStrike" noProof="1" smtClean="0"/>
          </a:p>
          <a:p>
            <a:pPr lvl="1" fontAlgn="base"/>
            <a:r>
              <a:rPr lang="en-US" altLang="zh-CN" strike="noStrike" noProof="1" smtClean="0"/>
              <a:t>Second level</a:t>
            </a:r>
            <a:endParaRPr lang="en-US" altLang="zh-CN" strike="noStrike" noProof="1" smtClean="0"/>
          </a:p>
          <a:p>
            <a:pPr lvl="2" fontAlgn="base"/>
            <a:r>
              <a:rPr lang="en-US" altLang="zh-CN" strike="noStrike" noProof="1" smtClean="0"/>
              <a:t>Third level</a:t>
            </a:r>
            <a:endParaRPr lang="en-US" altLang="zh-CN" strike="noStrike" noProof="1" smtClean="0"/>
          </a:p>
          <a:p>
            <a:pPr lvl="3" fontAlgn="base"/>
            <a:r>
              <a:rPr lang="en-US" altLang="zh-CN" strike="noStrike" noProof="1" smtClean="0"/>
              <a:t>Fourth level</a:t>
            </a:r>
            <a:endParaRPr lang="en-US" altLang="zh-CN" strike="noStrike" noProof="1" smtClean="0"/>
          </a:p>
          <a:p>
            <a:pPr lvl="4" fontAlgn="base"/>
            <a:r>
              <a:rPr lang="en-US" altLang="zh-CN" strike="noStrike" noProof="1" smtClean="0"/>
              <a:t>Fifth level</a:t>
            </a:r>
            <a:endParaRPr lang="zh-CN" altLang="en-US" strike="noStrike" noProof="1"/>
          </a:p>
        </p:txBody>
      </p:sp>
      <p:sp>
        <p:nvSpPr>
          <p:cNvPr id="5" name="Content Placeholder 4"/>
          <p:cNvSpPr>
            <a:spLocks noGrp="1"/>
          </p:cNvSpPr>
          <p:nvPr>
            <p:ph sz="quarter" idx="3"/>
          </p:nvPr>
        </p:nvSpPr>
        <p:spPr>
          <a:xfrm>
            <a:off x="4876800" y="3941763"/>
            <a:ext cx="3810000" cy="2189162"/>
          </a:xfrm>
          <a:prstGeom prst="rect">
            <a:avLst/>
          </a:prstGeom>
        </p:spPr>
        <p:txBody>
          <a:bodyPr/>
          <a:lstStyle/>
          <a:p>
            <a:pPr lvl="0" fontAlgn="base"/>
            <a:r>
              <a:rPr lang="en-US" altLang="zh-CN" strike="noStrike" noProof="1" smtClean="0"/>
              <a:t>Click to edit Master text styles</a:t>
            </a:r>
            <a:endParaRPr lang="en-US" altLang="zh-CN" strike="noStrike" noProof="1" smtClean="0"/>
          </a:p>
          <a:p>
            <a:pPr lvl="1" fontAlgn="base"/>
            <a:r>
              <a:rPr lang="en-US" altLang="zh-CN" strike="noStrike" noProof="1" smtClean="0"/>
              <a:t>Second level</a:t>
            </a:r>
            <a:endParaRPr lang="en-US" altLang="zh-CN" strike="noStrike" noProof="1" smtClean="0"/>
          </a:p>
          <a:p>
            <a:pPr lvl="2" fontAlgn="base"/>
            <a:r>
              <a:rPr lang="en-US" altLang="zh-CN" strike="noStrike" noProof="1" smtClean="0"/>
              <a:t>Third level</a:t>
            </a:r>
            <a:endParaRPr lang="en-US" altLang="zh-CN" strike="noStrike" noProof="1" smtClean="0"/>
          </a:p>
          <a:p>
            <a:pPr lvl="3" fontAlgn="base"/>
            <a:r>
              <a:rPr lang="en-US" altLang="zh-CN" strike="noStrike" noProof="1" smtClean="0"/>
              <a:t>Fourth level</a:t>
            </a:r>
            <a:endParaRPr lang="en-US" altLang="zh-CN" strike="noStrike" noProof="1" smtClean="0"/>
          </a:p>
          <a:p>
            <a:pPr lvl="4" fontAlgn="base"/>
            <a:r>
              <a:rPr lang="en-US" altLang="zh-CN" strike="noStrike" noProof="1" smtClean="0"/>
              <a:t>Fifth level</a:t>
            </a:r>
            <a:endParaRPr lang="zh-CN" altLang="en-US" strike="noStrike" noProof="1"/>
          </a:p>
        </p:txBody>
      </p:sp>
      <p:sp>
        <p:nvSpPr>
          <p:cNvPr id="6" name="Rectangle 9"/>
          <p:cNvSpPr>
            <a:spLocks noGrp="1" noChangeArrowheads="1"/>
          </p:cNvSpPr>
          <p:nvPr>
            <p:ph type="dt" sz="half" idx="12"/>
          </p:nvPr>
        </p:nvSpPr>
        <p:spPr>
          <a:xfrm>
            <a:off x="457200" y="6356350"/>
            <a:ext cx="2133600" cy="365125"/>
          </a:xfrm>
          <a:prstGeom prst="rect">
            <a:avLst/>
          </a:prstGeom>
        </p:spPr>
        <p:txBody>
          <a:bodyPr/>
          <a:lstStyle>
            <a:lvl1pPr>
              <a:defRPr>
                <a:latin typeface="Arial" panose="020B0604020202020204" pitchFamily="34" charset="0"/>
                <a:ea typeface="宋体" panose="02010600030101010101" pitchFamily="2" charset="-122"/>
              </a:defRPr>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Rectangle 10"/>
          <p:cNvSpPr>
            <a:spLocks noGrp="1" noChangeArrowheads="1"/>
          </p:cNvSpPr>
          <p:nvPr>
            <p:ph type="ftr" sz="quarter" idx="13"/>
          </p:nvPr>
        </p:nvSpPr>
        <p:spPr>
          <a:xfrm>
            <a:off x="3124200" y="6356350"/>
            <a:ext cx="2895600" cy="365125"/>
          </a:xfrm>
          <a:prstGeom prst="rect">
            <a:avLst/>
          </a:prstGeom>
        </p:spPr>
        <p:txBody>
          <a:bodyPr/>
          <a:lstStyle>
            <a:lvl1pPr>
              <a:defRPr>
                <a:latin typeface="Arial" panose="020B0604020202020204" pitchFamily="34" charset="0"/>
                <a:ea typeface="宋体" panose="02010600030101010101" pitchFamily="2" charset="-122"/>
              </a:defRPr>
            </a:lvl1p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en-US" altLang="zh-CN"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Rectangle 11"/>
          <p:cNvSpPr>
            <a:spLocks noGrp="1" noChangeArrowheads="1"/>
          </p:cNvSpPr>
          <p:nvPr>
            <p:ph type="sldNum" sz="quarter" idx="4"/>
          </p:nvPr>
        </p:nvSpPr>
        <p:spPr>
          <a:xfrm>
            <a:off x="6553200" y="6356350"/>
            <a:ext cx="2133600" cy="365125"/>
          </a:xfrm>
          <a:prstGeom prst="rect">
            <a:avLst/>
          </a:prstGeom>
        </p:spPr>
        <p:txBody>
          <a:bodyPr/>
          <a:p>
            <a:pPr lvl="0" fontAlgn="base">
              <a:buNone/>
            </a:pPr>
            <a:fld id="{9A0DB2DC-4C9A-4742-B13C-FB6460FD3503}" type="slidenum">
              <a:rPr lang="zh-CN" altLang="en-US" strike="noStrike" noProof="1" dirty="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fontAlgn="base"/>
            <a:r>
              <a:rPr lang="zh-CN" altLang="en-US" strike="noStrike" noProof="1" smtClean="0"/>
              <a:t>单击此处编辑母版文本样式</a:t>
            </a:r>
            <a:endParaRPr lang="zh-CN" altLang="en-US" strike="noStrike" noProof="1" smtClean="0"/>
          </a:p>
        </p:txBody>
      </p:sp>
      <p:sp>
        <p:nvSpPr>
          <p:cNvPr id="4" name="日期占位符 3"/>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页脚占位符 4"/>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灯片编号占位符 5"/>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pPr fontAlgn="base"/>
            <a:r>
              <a:rPr lang="zh-CN" altLang="en-US" strike="noStrike" noProof="1" smtClean="0"/>
              <a:t>单击此处编辑母版标题样式</a:t>
            </a:r>
            <a:endParaRPr lang="zh-CN" altLang="en-US" strike="noStrike" noProof="1"/>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base"/>
            <a:r>
              <a:rPr lang="zh-CN" altLang="en-US" strike="noStrike" noProof="1" smtClean="0"/>
              <a:t>单击此处编辑母版文本样式</a:t>
            </a:r>
            <a:endParaRPr lang="zh-CN" altLang="en-US" strike="noStrike" noProof="1" smtClean="0"/>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7" name="日期占位符 6"/>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8" name="页脚占位符 7"/>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 name="灯片编号占位符 8"/>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base"/>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页脚占位符 3"/>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5" name="灯片编号占位符 4"/>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 name="页脚占位符 2"/>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4" name="灯片编号占位符 3"/>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fontAlgn="base"/>
            <a:r>
              <a:rPr lang="zh-CN" altLang="en-US" strike="noStrike" noProof="1" smtClean="0"/>
              <a:t>单击此处编辑母版文本样式</a:t>
            </a:r>
            <a:endParaRPr lang="zh-CN" altLang="en-US" strike="noStrike" noProof="1" smtClean="0"/>
          </a:p>
          <a:p>
            <a:pPr lvl="1" fontAlgn="base"/>
            <a:r>
              <a:rPr lang="zh-CN" altLang="en-US" strike="noStrike" noProof="1" smtClean="0"/>
              <a:t>第二级</a:t>
            </a:r>
            <a:endParaRPr lang="zh-CN" altLang="en-US" strike="noStrike" noProof="1" smtClean="0"/>
          </a:p>
          <a:p>
            <a:pPr lvl="2" fontAlgn="base"/>
            <a:r>
              <a:rPr lang="zh-CN" altLang="en-US" strike="noStrike" noProof="1" smtClean="0"/>
              <a:t>第三级</a:t>
            </a:r>
            <a:endParaRPr lang="zh-CN" altLang="en-US" strike="noStrike" noProof="1" smtClean="0"/>
          </a:p>
          <a:p>
            <a:pPr lvl="3" fontAlgn="base"/>
            <a:r>
              <a:rPr lang="zh-CN" altLang="en-US" strike="noStrike" noProof="1" smtClean="0"/>
              <a:t>第四级</a:t>
            </a:r>
            <a:endParaRPr lang="zh-CN" altLang="en-US" strike="noStrike" noProof="1" smtClean="0"/>
          </a:p>
          <a:p>
            <a:pPr lvl="4" fontAlgn="base"/>
            <a:r>
              <a:rPr lang="zh-CN" altLang="en-US" strike="noStrike" noProof="1" smtClean="0"/>
              <a:t>第五级</a:t>
            </a:r>
            <a:endParaRPr lang="zh-CN" altLang="en-US" strike="noStrike" noProof="1"/>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pPr fontAlgn="base"/>
            <a:r>
              <a:rPr lang="zh-CN" altLang="en-US" strike="noStrike" noProof="1" smtClean="0"/>
              <a:t>单击此处编辑母版标题样式</a:t>
            </a:r>
            <a:endParaRPr lang="zh-CN" altLang="en-US" strike="noStrike" noProof="1"/>
          </a:p>
        </p:txBody>
      </p:sp>
      <p:sp>
        <p:nvSpPr>
          <p:cNvPr id="3" name="图片占位符 2"/>
          <p:cNvSpPr>
            <a:spLocks noGrp="1"/>
          </p:cNvSpPr>
          <p:nvPr>
            <p:ph type="pic" idx="1"/>
          </p:nvPr>
        </p:nvSpPr>
        <p:spPr>
          <a:xfrm>
            <a:off x="1792288" y="612775"/>
            <a:ext cx="5486400" cy="4114800"/>
          </a:xfrm>
        </p:spPr>
        <p:txBody>
          <a:bodyPr vert="horz" wrap="square" lIns="91440" tIns="45720" rIns="91440" bIns="45720" numCol="1" anchor="t" anchorCtr="0" compatLnSpc="1"/>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0" fontAlgn="base" latinLnBrk="0" hangingPunct="0">
              <a:lnSpc>
                <a:spcPct val="100000"/>
              </a:lnSpc>
              <a:spcBef>
                <a:spcPct val="20000"/>
              </a:spcBef>
              <a:spcAft>
                <a:spcPct val="0"/>
              </a:spcAft>
              <a:buClrTx/>
              <a:buSzTx/>
              <a:buFontTx/>
              <a:buNone/>
              <a:defRPr/>
            </a:pPr>
            <a:endParaRPr kumimoji="0" lang="zh-CN" altLang="en-US" sz="3200" b="0" i="0" u="none" strike="noStrike" kern="0" cap="none" spc="0" normalizeH="0" baseline="0" noProof="0" smtClean="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fontAlgn="base"/>
            <a:r>
              <a:rPr lang="zh-CN" altLang="en-US" strike="noStrike" noProof="1" smtClean="0"/>
              <a:t>单击此处编辑母版文本样式</a:t>
            </a:r>
            <a:endParaRPr lang="zh-CN" altLang="en-US" strike="noStrike" noProof="1" smtClean="0"/>
          </a:p>
        </p:txBody>
      </p:sp>
      <p:sp>
        <p:nvSpPr>
          <p:cNvPr id="5" name="日期占位符 4"/>
          <p:cNvSpPr>
            <a:spLocks noGrp="1"/>
          </p:cNvSpPr>
          <p:nvPr>
            <p:ph type="dt" sz="half" idx="10"/>
          </p:nvPr>
        </p:nvSpPr>
        <p:spPr/>
        <p:txBody>
          <a:bodyPr/>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6" name="页脚占位符 5"/>
          <p:cNvSpPr>
            <a:spLocks noGrp="1"/>
          </p:cNvSpPr>
          <p:nvPr>
            <p:ph type="ftr" sz="quarter" idx="11"/>
          </p:nvPr>
        </p:nvSpPr>
        <p:spPr/>
        <p:txBody>
          <a:bodyPr/>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7" name="灯片编号占位符 6"/>
          <p:cNvSpPr>
            <a:spLocks noGrp="1"/>
          </p:cNvSpPr>
          <p:nvPr>
            <p:ph type="sldNum" sz="quarter" idx="12"/>
          </p:nvPr>
        </p:nvSpPr>
        <p:spPr/>
        <p:txBody>
          <a:bodyPr/>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3" Type="http://schemas.openxmlformats.org/officeDocument/2006/relationships/theme" Target="../theme/theme2.xml"/><Relationship Id="rId12" Type="http://schemas.openxmlformats.org/officeDocument/2006/relationships/slideLayout" Target="../slideLayouts/slideLayout23.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p:sp>
        <p:nvSpPr>
          <p:cNvPr id="1026" name="Rectangle 2"/>
          <p:cNvSpPr>
            <a:spLocks noGrp="1"/>
          </p:cNvSpPr>
          <p:nvPr>
            <p:ph type="title"/>
          </p:nvPr>
        </p:nvSpPr>
        <p:spPr>
          <a:xfrm>
            <a:off x="457200" y="274638"/>
            <a:ext cx="8229600" cy="1143000"/>
          </a:xfrm>
          <a:prstGeom prst="rect">
            <a:avLst/>
          </a:prstGeom>
          <a:noFill/>
          <a:ln w="9525">
            <a:noFill/>
          </a:ln>
        </p:spPr>
        <p:txBody>
          <a:bodyPr anchor="ctr"/>
          <a:p>
            <a:pPr lvl="0"/>
            <a:r>
              <a:rPr lang="zh-CN" altLang="en-US" dirty="0"/>
              <a:t>单击此处编辑母版标题样式</a:t>
            </a:r>
            <a:endParaRPr lang="zh-CN" altLang="en-US" dirty="0"/>
          </a:p>
        </p:txBody>
      </p:sp>
      <p:sp>
        <p:nvSpPr>
          <p:cNvPr id="1027" name="Rectangle 3"/>
          <p:cNvSpPr>
            <a:spLocks noGrp="1"/>
          </p:cNvSpPr>
          <p:nvPr>
            <p:ph type="body"/>
          </p:nvPr>
        </p:nvSpPr>
        <p:spPr>
          <a:xfrm>
            <a:off x="457200" y="1600200"/>
            <a:ext cx="8229600" cy="4525963"/>
          </a:xfrm>
          <a:prstGeom prst="rect">
            <a:avLst/>
          </a:prstGeom>
          <a:noFill/>
          <a:ln w="9525">
            <a:noFill/>
          </a:ln>
        </p:spPr>
        <p:txBody>
          <a:bodyPr anchor="t"/>
          <a:p>
            <a:pPr lvl="0"/>
            <a:r>
              <a:rPr lang="zh-CN" altLang="en-US" dirty="0"/>
              <a:t>单击此处编辑母版文本样式</a:t>
            </a:r>
            <a:endParaRPr lang="zh-CN" altLang="en-US" dirty="0"/>
          </a:p>
          <a:p>
            <a:pPr lvl="1" indent="-28575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17412"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eaLnBrk="1" hangingPunct="1">
              <a:defRPr sz="1400">
                <a:latin typeface="Arial" panose="020B0604020202020204" pitchFamily="34" charset="0"/>
                <a:ea typeface="宋体" panose="02010600030101010101" pitchFamily="2" charset="-122"/>
              </a:defRPr>
            </a:lvl1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7413"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eaLnBrk="1" hangingPunct="1">
              <a:defRPr sz="1400">
                <a:latin typeface="Arial" panose="020B0604020202020204" pitchFamily="34" charset="0"/>
                <a:ea typeface="宋体" panose="02010600030101010101" pitchFamily="2" charset="-122"/>
              </a:defRPr>
            </a:lvl1pP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4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17414"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vl1pPr>
          </a:lstStyle>
          <a:p>
            <a:pPr lvl="0" eaLnBrk="1" fontAlgn="base" hangingPunct="1">
              <a:buNone/>
            </a:pPr>
            <a:fld id="{9A0DB2DC-4C9A-4742-B13C-FB6460FD3503}" type="slidenum">
              <a:rPr lang="en-US" altLang="zh-CN" strike="noStrike" noProof="1" dirty="0">
                <a:latin typeface="Arial" panose="020B0604020202020204" pitchFamily="34" charset="0"/>
                <a:ea typeface="宋体" panose="02010600030101010101" pitchFamily="2" charset="-122"/>
                <a:cs typeface="+mn-cs"/>
              </a:rPr>
            </a:fld>
            <a:endParaRPr lang="en-US" altLang="zh-CN" strike="noStrike" noProof="1" dirty="0">
              <a:latin typeface="Arial" panose="020B0604020202020204" pitchFamily="34" charset="0"/>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p:sp>
        <p:nvSpPr>
          <p:cNvPr id="2050" name="Text Box 11"/>
          <p:cNvSpPr txBox="1">
            <a:spLocks noChangeArrowheads="1"/>
          </p:cNvSpPr>
          <p:nvPr/>
        </p:nvSpPr>
        <p:spPr bwMode="auto">
          <a:xfrm>
            <a:off x="250825" y="255588"/>
            <a:ext cx="6078538" cy="762000"/>
          </a:xfrm>
          <a:prstGeom prst="rect">
            <a:avLst/>
          </a:prstGeom>
          <a:noFill/>
          <a:ln>
            <a:noFill/>
          </a:ln>
        </p:spPr>
        <p:txBody>
          <a:bodyPr wrap="none"/>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algn="l" defTabSz="914400" rtl="0" eaLnBrk="1" fontAlgn="base" latinLnBrk="0" hangingPunct="1">
              <a:lnSpc>
                <a:spcPct val="100000"/>
              </a:lnSpc>
              <a:spcBef>
                <a:spcPct val="0"/>
              </a:spcBef>
              <a:spcAft>
                <a:spcPct val="0"/>
              </a:spcAft>
              <a:buClrTx/>
              <a:buSzTx/>
              <a:buFontTx/>
              <a:buNone/>
              <a:defRPr/>
            </a:pPr>
            <a:endParaRPr kumimoji="0" lang="zh-CN" altLang="zh-CN" sz="4400" b="0" i="0" u="none" strike="noStrike" kern="1200" cap="none" spc="0" normalizeH="0" baseline="0" noProof="0" smtClean="0">
              <a:ln>
                <a:noFill/>
              </a:ln>
              <a:solidFill>
                <a:schemeClr val="bg1"/>
              </a:solidFill>
              <a:effectLst/>
              <a:uLnTx/>
              <a:uFillTx/>
              <a:latin typeface="Arial Black" panose="020B0A04020102020204" pitchFamily="34" charset="0"/>
              <a:ea typeface="黑体" panose="02010609060101010101" pitchFamily="49" charset="-122"/>
              <a:cs typeface="+mn-cs"/>
            </a:endParaRPr>
          </a:p>
        </p:txBody>
      </p:sp>
      <p:sp>
        <p:nvSpPr>
          <p:cNvPr id="2051" name="Line 12"/>
          <p:cNvSpPr>
            <a:spLocks noChangeShapeType="1"/>
          </p:cNvSpPr>
          <p:nvPr/>
        </p:nvSpPr>
        <p:spPr bwMode="auto">
          <a:xfrm>
            <a:off x="-120650" y="1092200"/>
            <a:ext cx="9432925" cy="0"/>
          </a:xfrm>
          <a:prstGeom prst="line">
            <a:avLst/>
          </a:prstGeom>
          <a:noFill/>
          <a:ln w="152400">
            <a:solidFill>
              <a:srgbClr val="FFFF00"/>
            </a:solidFill>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2052" name="Text Box 13"/>
          <p:cNvSpPr txBox="1">
            <a:spLocks noChangeArrowheads="1"/>
          </p:cNvSpPr>
          <p:nvPr/>
        </p:nvSpPr>
        <p:spPr bwMode="auto">
          <a:xfrm>
            <a:off x="395288" y="1196975"/>
            <a:ext cx="8424863" cy="4824413"/>
          </a:xfrm>
          <a:prstGeom prst="rect">
            <a:avLst/>
          </a:prstGeom>
          <a:noFill/>
          <a:ln>
            <a:noFill/>
          </a:ln>
        </p:spPr>
        <p:txBody>
          <a:bodyPr wrap="none"/>
          <a:lstStyle>
            <a:lvl1pPr marL="342900" indent="-342900">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342900" marR="0" lvl="0" indent="-342900" algn="l" defTabSz="914400" rtl="0" eaLnBrk="0" fontAlgn="base" latinLnBrk="0" hangingPunct="0">
              <a:lnSpc>
                <a:spcPct val="100000"/>
              </a:lnSpc>
              <a:spcBef>
                <a:spcPct val="0"/>
              </a:spcBef>
              <a:spcAft>
                <a:spcPct val="0"/>
              </a:spcAft>
              <a:buClrTx/>
              <a:buSzTx/>
              <a:buFontTx/>
              <a:buAutoNum type="arabicPeriod"/>
              <a:defRPr/>
            </a:pPr>
            <a:endParaRPr kumimoji="0" lang="zh-CN" altLang="zh-CN" sz="3600" b="0" i="0" u="none" strike="noStrike" kern="1200" cap="none" spc="0" normalizeH="0" baseline="0" noProof="0" smtClean="0">
              <a:ln>
                <a:noFill/>
              </a:ln>
              <a:solidFill>
                <a:schemeClr val="bg1"/>
              </a:solidFill>
              <a:effectLst/>
              <a:uLnTx/>
              <a:uFillTx/>
              <a:latin typeface="Arial" panose="020B0604020202020204" pitchFamily="34" charset="0"/>
              <a:ea typeface="宋体" panose="02010600030101010101" pitchFamily="2" charset="-122"/>
              <a:cs typeface="+mn-cs"/>
            </a:endParaRPr>
          </a:p>
        </p:txBody>
      </p:sp>
      <p:sp>
        <p:nvSpPr>
          <p:cNvPr id="2053" name="Line 19"/>
          <p:cNvSpPr>
            <a:spLocks noChangeShapeType="1"/>
          </p:cNvSpPr>
          <p:nvPr/>
        </p:nvSpPr>
        <p:spPr bwMode="auto">
          <a:xfrm>
            <a:off x="-98425" y="6253163"/>
            <a:ext cx="9396413" cy="0"/>
          </a:xfrm>
          <a:prstGeom prst="line">
            <a:avLst/>
          </a:prstGeom>
          <a:noFill/>
          <a:ln w="279400">
            <a:solidFill>
              <a:srgbClr val="FF0000"/>
            </a:solidFill>
            <a:round/>
          </a:ln>
        </p:spPr>
        <p:txBody>
          <a:bodyPr/>
          <a:lstStyle/>
          <a:p>
            <a:pPr marL="0" marR="0" lvl="0" indent="0" algn="l" defTabSz="914400" rtl="0" eaLnBrk="0" fontAlgn="base" latinLnBrk="0" hangingPunct="0">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chemeClr val="tx1"/>
              </a:solidFill>
              <a:effectLst/>
              <a:uLnTx/>
              <a:uFillTx/>
              <a:latin typeface="Arial" panose="020B0604020202020204" pitchFamily="34" charset="0"/>
              <a:ea typeface="宋体" panose="02010600030101010101" pitchFamily="2" charset="-122"/>
              <a:cs typeface="+mn-cs"/>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hf sldNum="0"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6" Type="http://schemas.openxmlformats.org/officeDocument/2006/relationships/slideLayout" Target="../slideLayouts/slideLayout13.xml"/><Relationship Id="rId5" Type="http://schemas.openxmlformats.org/officeDocument/2006/relationships/hyperlink" Target="http://www.easymock.org/" TargetMode="External"/><Relationship Id="rId4" Type="http://schemas.openxmlformats.org/officeDocument/2006/relationships/hyperlink" Target="http://www.mockobjects.com/" TargetMode="External"/><Relationship Id="rId3" Type="http://schemas.openxmlformats.org/officeDocument/2006/relationships/hyperlink" Target="http://java.sun.com/" TargetMode="External"/><Relationship Id="rId2" Type="http://schemas.openxmlformats.org/officeDocument/2006/relationships/hyperlink" Target="http://www.c2.com/cgi/wiki?TestDrivenDevelopment" TargetMode="External"/><Relationship Id="rId1" Type="http://schemas.openxmlformats.org/officeDocument/2006/relationships/hyperlink" Target="http://www.jmock.or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4.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6.png"/></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7.png"/></Relationships>
</file>

<file path=ppt/slides/_rels/slide54.xml.rels><?xml version="1.0" encoding="UTF-8" standalone="yes"?>
<Relationships xmlns="http://schemas.openxmlformats.org/package/2006/relationships"><Relationship Id="rId2" Type="http://schemas.openxmlformats.org/officeDocument/2006/relationships/slideLayout" Target="../slideLayouts/slideLayout12.xml"/><Relationship Id="rId1"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image" Target="../media/image2.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145" name="Title 1"/>
          <p:cNvSpPr>
            <a:spLocks noGrp="1"/>
          </p:cNvSpPr>
          <p:nvPr>
            <p:ph type="title"/>
          </p:nvPr>
        </p:nvSpPr>
        <p:spPr/>
        <p:txBody>
          <a:bodyPr vert="horz" wrap="square" lIns="91440" tIns="45720" rIns="91440" bIns="45720" anchor="ctr"/>
          <a:p>
            <a:pPr eaLnBrk="1" hangingPunct="1"/>
            <a:r>
              <a:rPr lang="zh-CN" altLang="en-US" dirty="0">
                <a:solidFill>
                  <a:schemeClr val="bg1"/>
                </a:solidFill>
              </a:rPr>
              <a:t>第二篇 软件测试的技术</a:t>
            </a:r>
            <a:endParaRPr lang="zh-CN" altLang="en-US" dirty="0">
              <a:solidFill>
                <a:schemeClr val="bg1"/>
              </a:solidFill>
            </a:endParaRPr>
          </a:p>
        </p:txBody>
      </p:sp>
      <p:sp>
        <p:nvSpPr>
          <p:cNvPr id="3" name="Content Placeholder 2"/>
          <p:cNvSpPr>
            <a:spLocks noGrp="1"/>
          </p:cNvSpPr>
          <p:nvPr>
            <p:ph idx="1"/>
          </p:nvPr>
        </p:nvSpPr>
        <p:spPr>
          <a:xfrm>
            <a:off x="738188" y="1712913"/>
            <a:ext cx="7929563" cy="1719263"/>
          </a:xfrm>
        </p:spPr>
        <p:txBody>
          <a:bodyPr vert="horz" wrap="square" lIns="91440" tIns="45720" rIns="91440" bIns="45720" numCol="1" anchor="t" anchorCtr="0" compatLnSpc="1"/>
          <a:lstStyle/>
          <a:p>
            <a:pPr marL="0" marR="0" lvl="0" indent="0" algn="l" defTabSz="914400" rtl="0" eaLnBrk="1" fontAlgn="base" latinLnBrk="0" hangingPunct="1">
              <a:lnSpc>
                <a:spcPct val="100000"/>
              </a:lnSpc>
              <a:spcBef>
                <a:spcPct val="20000"/>
              </a:spcBef>
              <a:spcAft>
                <a:spcPct val="0"/>
              </a:spcAft>
              <a:buClrTx/>
              <a:buSzTx/>
              <a:buFont typeface="Wingdings" panose="05000000000000000000" pitchFamily="2" charset="2"/>
              <a:buNone/>
              <a:defRPr/>
            </a:pPr>
            <a:r>
              <a:rPr kumimoji="0" lang="zh-CN" sz="2400" b="0" i="0" u="none" strike="noStrike" kern="0" cap="none" spc="0" normalizeH="0" baseline="0" noProof="0" dirty="0" smtClean="0">
                <a:ln>
                  <a:noFill/>
                </a:ln>
                <a:solidFill>
                  <a:schemeClr val="bg1"/>
                </a:solidFill>
                <a:effectLst/>
                <a:uLnTx/>
                <a:uFillTx/>
                <a:latin typeface="+mn-lt"/>
                <a:ea typeface="+mn-ea"/>
                <a:cs typeface="+mn-cs"/>
              </a:rPr>
              <a:t>在实际项目的测试过程中，我们会面对许多复杂的问题和具体的困难，不仅</a:t>
            </a:r>
            <a:r>
              <a:rPr kumimoji="0" lang="zh-CN" altLang="en-US" sz="2400" b="0" i="0" u="none" strike="noStrike" kern="0" cap="none" spc="0" normalizeH="0" baseline="0" noProof="0" dirty="0" smtClean="0">
                <a:ln>
                  <a:noFill/>
                </a:ln>
                <a:solidFill>
                  <a:schemeClr val="bg1"/>
                </a:solidFill>
                <a:effectLst/>
                <a:uLnTx/>
                <a:uFillTx/>
                <a:latin typeface="+mn-lt"/>
                <a:ea typeface="+mn-ea"/>
                <a:cs typeface="+mn-cs"/>
              </a:rPr>
              <a:t>要</a:t>
            </a:r>
            <a:r>
              <a:rPr kumimoji="0" lang="zh-CN" sz="2400" b="0" i="0" u="none" strike="noStrike" kern="0" cap="none" spc="0" normalizeH="0" baseline="0" noProof="0" dirty="0" smtClean="0">
                <a:ln>
                  <a:noFill/>
                </a:ln>
                <a:solidFill>
                  <a:schemeClr val="bg1"/>
                </a:solidFill>
                <a:effectLst/>
                <a:uLnTx/>
                <a:uFillTx/>
                <a:latin typeface="+mn-lt"/>
                <a:ea typeface="+mn-ea"/>
                <a:cs typeface="+mn-cs"/>
              </a:rPr>
              <a:t>采用前面所学的方法，还要拥有很好的技术，熟悉业务领域知识，深入系统架构、设计模式和开发框架，灵活运用测试工具，才能真正解决问题。</a:t>
            </a:r>
            <a:endParaRPr kumimoji="0" lang="zh-CN" sz="2400" b="0" i="0" u="none" strike="noStrike" kern="0" cap="none" spc="0" normalizeH="0" baseline="0" noProof="0" dirty="0" smtClean="0">
              <a:ln>
                <a:noFill/>
              </a:ln>
              <a:solidFill>
                <a:schemeClr val="bg1"/>
              </a:solidFill>
              <a:effectLst/>
              <a:uLnTx/>
              <a:uFillTx/>
              <a:latin typeface="+mn-lt"/>
              <a:ea typeface="+mn-ea"/>
              <a:cs typeface="+mn-cs"/>
            </a:endParaRPr>
          </a:p>
          <a:p>
            <a:pPr marL="342900" marR="0" lvl="0" indent="-342900" algn="l" defTabSz="914400" rtl="0" eaLnBrk="1" fontAlgn="base" latinLnBrk="0" hangingPunct="1">
              <a:lnSpc>
                <a:spcPct val="100000"/>
              </a:lnSpc>
              <a:spcBef>
                <a:spcPct val="20000"/>
              </a:spcBef>
              <a:spcAft>
                <a:spcPct val="0"/>
              </a:spcAft>
              <a:buClrTx/>
              <a:buSzTx/>
              <a:buFont typeface="Wingdings" panose="05000000000000000000" pitchFamily="2" charset="2"/>
              <a:buNone/>
              <a:defRPr/>
            </a:pPr>
            <a:endParaRPr kumimoji="0" lang="zh-CN" altLang="en-US" sz="2400" b="0" i="0" u="none" strike="noStrike" kern="0" cap="none" spc="0" normalizeH="0" baseline="0" noProof="0" dirty="0" smtClean="0">
              <a:ln>
                <a:noFill/>
              </a:ln>
              <a:solidFill>
                <a:srgbClr val="C00000"/>
              </a:solidFill>
              <a:effectLst/>
              <a:uLnTx/>
              <a:uFillTx/>
              <a:latin typeface="+mn-lt"/>
              <a:ea typeface="+mn-ea"/>
              <a:cs typeface="+mn-cs"/>
            </a:endParaRPr>
          </a:p>
        </p:txBody>
      </p:sp>
      <p:sp>
        <p:nvSpPr>
          <p:cNvPr id="6147" name="Rectangle 1"/>
          <p:cNvSpPr/>
          <p:nvPr/>
        </p:nvSpPr>
        <p:spPr>
          <a:xfrm>
            <a:off x="2366645" y="3358833"/>
            <a:ext cx="4213860" cy="2215515"/>
          </a:xfrm>
          <a:prstGeom prst="rect">
            <a:avLst/>
          </a:prstGeom>
          <a:noFill/>
          <a:ln w="9525">
            <a:noFill/>
          </a:ln>
        </p:spPr>
        <p:txBody>
          <a:bodyPr wrap="square" lIns="0" tIns="0" rIns="0" bIns="0" anchor="ctr">
            <a:spAutoFit/>
          </a:bodyPr>
          <a:p>
            <a:pPr eaLnBrk="0" hangingPunct="0"/>
            <a:r>
              <a:rPr lang="zh-CN" altLang="en-US" sz="2400" dirty="0">
                <a:solidFill>
                  <a:schemeClr val="bg1"/>
                </a:solidFill>
                <a:latin typeface="Arial" panose="020B0604020202020204" pitchFamily="34" charset="0"/>
                <a:ea typeface="宋体" panose="02010600030101010101" pitchFamily="2" charset="-122"/>
              </a:rPr>
              <a:t>第</a:t>
            </a:r>
            <a:r>
              <a:rPr lang="en-US" altLang="zh-CN" sz="2400" dirty="0">
                <a:solidFill>
                  <a:schemeClr val="bg1"/>
                </a:solidFill>
                <a:latin typeface="Arial" panose="020B0604020202020204" pitchFamily="34" charset="0"/>
                <a:ea typeface="宋体" panose="02010600030101010101" pitchFamily="2" charset="-122"/>
              </a:rPr>
              <a:t>3</a:t>
            </a:r>
            <a:r>
              <a:rPr lang="zh-CN" altLang="en-US" sz="2400" dirty="0">
                <a:solidFill>
                  <a:schemeClr val="bg1"/>
                </a:solidFill>
                <a:latin typeface="Arial" panose="020B0604020202020204" pitchFamily="34" charset="0"/>
                <a:ea typeface="宋体" panose="02010600030101010101" pitchFamily="2" charset="-122"/>
              </a:rPr>
              <a:t>章 单元测试</a:t>
            </a:r>
            <a:endParaRPr lang="zh-CN" altLang="en-US" sz="2400" dirty="0">
              <a:solidFill>
                <a:schemeClr val="bg1"/>
              </a:solidFill>
              <a:latin typeface="Arial" panose="020B0604020202020204" pitchFamily="34" charset="0"/>
              <a:ea typeface="宋体" panose="02010600030101010101" pitchFamily="2" charset="-122"/>
            </a:endParaRPr>
          </a:p>
          <a:p>
            <a:pPr eaLnBrk="0" hangingPunct="0"/>
            <a:r>
              <a:rPr lang="zh-CN" altLang="en-US" sz="2400" dirty="0">
                <a:solidFill>
                  <a:schemeClr val="bg1"/>
                </a:solidFill>
                <a:latin typeface="Arial" panose="020B0604020202020204" pitchFamily="34" charset="0"/>
                <a:ea typeface="宋体" panose="02010600030101010101" pitchFamily="2" charset="-122"/>
              </a:rPr>
              <a:t>第</a:t>
            </a:r>
            <a:r>
              <a:rPr lang="en-US" altLang="zh-CN" sz="2400" dirty="0">
                <a:solidFill>
                  <a:schemeClr val="bg1"/>
                </a:solidFill>
                <a:latin typeface="Arial" panose="020B0604020202020204" pitchFamily="34" charset="0"/>
                <a:ea typeface="宋体" panose="02010600030101010101" pitchFamily="2" charset="-122"/>
              </a:rPr>
              <a:t>4</a:t>
            </a:r>
            <a:r>
              <a:rPr lang="zh-CN" altLang="en-US" sz="2400" dirty="0">
                <a:solidFill>
                  <a:schemeClr val="bg1"/>
                </a:solidFill>
                <a:latin typeface="Arial" panose="020B0604020202020204" pitchFamily="34" charset="0"/>
                <a:ea typeface="宋体" panose="02010600030101010101" pitchFamily="2" charset="-122"/>
              </a:rPr>
              <a:t>章 集成测试</a:t>
            </a:r>
            <a:endParaRPr lang="zh-CN" altLang="en-US" sz="2400" dirty="0">
              <a:solidFill>
                <a:schemeClr val="bg1"/>
              </a:solidFill>
              <a:latin typeface="Arial" panose="020B0604020202020204" pitchFamily="34" charset="0"/>
              <a:ea typeface="宋体" panose="02010600030101010101" pitchFamily="2" charset="-122"/>
            </a:endParaRPr>
          </a:p>
          <a:p>
            <a:pPr eaLnBrk="0" hangingPunct="0"/>
            <a:r>
              <a:rPr lang="zh-CN" altLang="en-US" sz="2400" dirty="0">
                <a:solidFill>
                  <a:schemeClr val="bg1"/>
                </a:solidFill>
                <a:latin typeface="Arial" panose="020B0604020202020204" pitchFamily="34" charset="0"/>
                <a:ea typeface="宋体" panose="02010600030101010101" pitchFamily="2" charset="-122"/>
              </a:rPr>
              <a:t>第</a:t>
            </a:r>
            <a:r>
              <a:rPr lang="en-US" altLang="zh-CN" sz="2400" dirty="0">
                <a:solidFill>
                  <a:schemeClr val="bg1"/>
                </a:solidFill>
                <a:latin typeface="Arial" panose="020B0604020202020204" pitchFamily="34" charset="0"/>
                <a:ea typeface="宋体" panose="02010600030101010101" pitchFamily="2" charset="-122"/>
              </a:rPr>
              <a:t>5</a:t>
            </a:r>
            <a:r>
              <a:rPr lang="zh-CN" altLang="en-US" sz="2400" dirty="0">
                <a:solidFill>
                  <a:schemeClr val="bg1"/>
                </a:solidFill>
                <a:latin typeface="Arial" panose="020B0604020202020204" pitchFamily="34" charset="0"/>
                <a:ea typeface="宋体" panose="02010600030101010101" pitchFamily="2" charset="-122"/>
              </a:rPr>
              <a:t>章 </a:t>
            </a:r>
            <a:r>
              <a:rPr lang="zh-CN" altLang="en-US" sz="2400" dirty="0">
                <a:solidFill>
                  <a:schemeClr val="bg1"/>
                </a:solidFill>
                <a:sym typeface="+mn-ea"/>
              </a:rPr>
              <a:t>系统测试</a:t>
            </a:r>
            <a:endParaRPr lang="zh-CN" altLang="en-US" sz="2400" dirty="0">
              <a:solidFill>
                <a:schemeClr val="bg1"/>
              </a:solidFill>
              <a:sym typeface="+mn-ea"/>
            </a:endParaRPr>
          </a:p>
          <a:p>
            <a:pPr eaLnBrk="0" hangingPunct="0"/>
            <a:r>
              <a:rPr lang="zh-CN" altLang="en-US" sz="2400" dirty="0">
                <a:solidFill>
                  <a:schemeClr val="bg1"/>
                </a:solidFill>
                <a:latin typeface="Times New Roman" panose="02020603050405020304" pitchFamily="18" charset="0"/>
                <a:sym typeface="+mn-ea"/>
              </a:rPr>
              <a:t>第</a:t>
            </a:r>
            <a:r>
              <a:rPr lang="en-US" altLang="zh-CN" sz="2400" dirty="0">
                <a:solidFill>
                  <a:schemeClr val="bg1"/>
                </a:solidFill>
                <a:latin typeface="Times New Roman" panose="02020603050405020304" pitchFamily="18" charset="0"/>
                <a:sym typeface="+mn-ea"/>
              </a:rPr>
              <a:t>6</a:t>
            </a:r>
            <a:r>
              <a:rPr lang="zh-CN" altLang="en-US" sz="2400" dirty="0">
                <a:solidFill>
                  <a:schemeClr val="bg1"/>
                </a:solidFill>
                <a:latin typeface="Times New Roman" panose="02020603050405020304" pitchFamily="18" charset="0"/>
                <a:sym typeface="+mn-ea"/>
              </a:rPr>
              <a:t>章 性能测试</a:t>
            </a:r>
            <a:endParaRPr lang="zh-CN" altLang="en-US" sz="2400" dirty="0">
              <a:solidFill>
                <a:schemeClr val="bg1"/>
              </a:solidFill>
              <a:latin typeface="Times New Roman" panose="02020603050405020304" pitchFamily="18" charset="0"/>
              <a:sym typeface="+mn-ea"/>
            </a:endParaRPr>
          </a:p>
          <a:p>
            <a:pPr eaLnBrk="0" hangingPunct="0"/>
            <a:r>
              <a:rPr lang="zh-CN" altLang="en-US" sz="2400" dirty="0">
                <a:solidFill>
                  <a:schemeClr val="bg1"/>
                </a:solidFill>
                <a:latin typeface="Times New Roman" panose="02020603050405020304" pitchFamily="18" charset="0"/>
                <a:sym typeface="+mn-ea"/>
              </a:rPr>
              <a:t>第</a:t>
            </a:r>
            <a:r>
              <a:rPr lang="en-US" altLang="zh-CN" sz="2400" dirty="0">
                <a:solidFill>
                  <a:schemeClr val="bg1"/>
                </a:solidFill>
                <a:latin typeface="Times New Roman" panose="02020603050405020304" pitchFamily="18" charset="0"/>
                <a:sym typeface="+mn-ea"/>
              </a:rPr>
              <a:t>7</a:t>
            </a:r>
            <a:r>
              <a:rPr lang="zh-CN" altLang="en-US" sz="2400" dirty="0">
                <a:solidFill>
                  <a:schemeClr val="bg1"/>
                </a:solidFill>
                <a:latin typeface="Times New Roman" panose="02020603050405020304" pitchFamily="18" charset="0"/>
                <a:sym typeface="+mn-ea"/>
              </a:rPr>
              <a:t>章</a:t>
            </a:r>
            <a:r>
              <a:rPr lang="en-US" altLang="zh-CN" sz="2400" dirty="0">
                <a:solidFill>
                  <a:schemeClr val="bg1"/>
                </a:solidFill>
                <a:latin typeface="Times New Roman" panose="02020603050405020304" pitchFamily="18" charset="0"/>
                <a:sym typeface="+mn-ea"/>
              </a:rPr>
              <a:t> </a:t>
            </a:r>
            <a:r>
              <a:rPr lang="zh-CN" altLang="en-US" sz="2400" dirty="0">
                <a:solidFill>
                  <a:schemeClr val="bg1"/>
                </a:solidFill>
                <a:latin typeface="Times New Roman" panose="02020603050405020304" pitchFamily="18" charset="0"/>
                <a:sym typeface="+mn-ea"/>
              </a:rPr>
              <a:t>安全性测试</a:t>
            </a:r>
            <a:endParaRPr lang="en-US" altLang="zh-CN" sz="2400" dirty="0">
              <a:solidFill>
                <a:schemeClr val="bg1"/>
              </a:solidFill>
              <a:latin typeface="Arial" panose="020B0604020202020204" pitchFamily="34" charset="0"/>
              <a:ea typeface="宋体" panose="02010600030101010101" pitchFamily="2" charset="-122"/>
              <a:sym typeface="+mn-ea"/>
            </a:endParaRPr>
          </a:p>
          <a:p>
            <a:pPr eaLnBrk="0" hangingPunct="0"/>
            <a:r>
              <a:rPr lang="zh-CN" altLang="en-US" sz="2400" dirty="0">
                <a:solidFill>
                  <a:schemeClr val="bg1"/>
                </a:solidFill>
                <a:latin typeface="Arial" panose="020B0604020202020204" pitchFamily="34" charset="0"/>
                <a:ea typeface="宋体" panose="02010600030101010101" pitchFamily="2" charset="-122"/>
              </a:rPr>
              <a:t>第</a:t>
            </a:r>
            <a:r>
              <a:rPr lang="en-US" altLang="zh-CN" sz="2400" dirty="0">
                <a:solidFill>
                  <a:schemeClr val="bg1"/>
                </a:solidFill>
                <a:latin typeface="Arial" panose="020B0604020202020204" pitchFamily="34" charset="0"/>
                <a:ea typeface="宋体" panose="02010600030101010101" pitchFamily="2" charset="-122"/>
              </a:rPr>
              <a:t>10</a:t>
            </a:r>
            <a:r>
              <a:rPr lang="en-US" altLang="zh-CN" sz="2400" dirty="0">
                <a:solidFill>
                  <a:schemeClr val="bg1"/>
                </a:solidFill>
                <a:latin typeface="Arial" panose="020B0604020202020204" pitchFamily="34" charset="0"/>
                <a:ea typeface="宋体" panose="02010600030101010101" pitchFamily="2" charset="-122"/>
              </a:rPr>
              <a:t> </a:t>
            </a:r>
            <a:r>
              <a:rPr lang="zh-CN" altLang="en-US" sz="2400" dirty="0">
                <a:solidFill>
                  <a:schemeClr val="bg1"/>
                </a:solidFill>
                <a:latin typeface="Arial" panose="020B0604020202020204" pitchFamily="34" charset="0"/>
                <a:ea typeface="宋体" panose="02010600030101010101" pitchFamily="2" charset="-122"/>
              </a:rPr>
              <a:t>章 测试的管理</a:t>
            </a:r>
            <a:endParaRPr lang="zh-CN" altLang="en-US" sz="2400" dirty="0">
              <a:solidFill>
                <a:schemeClr val="bg1"/>
              </a:solidFill>
              <a:latin typeface="Times New Roman" panose="02020603050405020304" pitchFamily="18" charset="0"/>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Text Box 2"/>
          <p:cNvSpPr txBox="1"/>
          <p:nvPr/>
        </p:nvSpPr>
        <p:spPr>
          <a:xfrm>
            <a:off x="250825" y="255588"/>
            <a:ext cx="8893175" cy="652462"/>
          </a:xfrm>
          <a:prstGeom prst="rect">
            <a:avLst/>
          </a:prstGeom>
          <a:noFill/>
          <a:ln w="9525">
            <a:noFill/>
          </a:ln>
        </p:spPr>
        <p:txBody>
          <a:bodyPr wrap="none" anchor="t"/>
          <a:p>
            <a:pPr algn="l">
              <a:buSzTx/>
            </a:pPr>
            <a:r>
              <a:rPr lang="zh-CN" altLang="en-US" sz="4400" dirty="0">
                <a:solidFill>
                  <a:schemeClr val="bg1"/>
                </a:solidFill>
                <a:sym typeface="+mn-ea"/>
              </a:rPr>
              <a:t>如何对下面的类方法</a:t>
            </a:r>
            <a:r>
              <a:rPr lang="zh-CN" altLang="en-US" sz="4400" dirty="0">
                <a:solidFill>
                  <a:schemeClr val="bg1"/>
                </a:solidFill>
                <a:sym typeface="+mn-ea"/>
              </a:rPr>
              <a:t>做单元测试</a:t>
            </a:r>
            <a:endParaRPr lang="zh-CN" altLang="en-US" sz="4400" dirty="0">
              <a:solidFill>
                <a:schemeClr val="bg1"/>
              </a:solidFill>
              <a:latin typeface="宋体" panose="02010600030101010101" pitchFamily="2" charset="-122"/>
              <a:ea typeface="宋体" panose="02010600030101010101" pitchFamily="2" charset="-122"/>
            </a:endParaRPr>
          </a:p>
        </p:txBody>
      </p:sp>
      <p:sp>
        <p:nvSpPr>
          <p:cNvPr id="37890" name="Text Box 6"/>
          <p:cNvSpPr txBox="1"/>
          <p:nvPr/>
        </p:nvSpPr>
        <p:spPr>
          <a:xfrm>
            <a:off x="179705" y="1396365"/>
            <a:ext cx="8964295" cy="5055870"/>
          </a:xfrm>
          <a:prstGeom prst="rect">
            <a:avLst/>
          </a:prstGeom>
          <a:noFill/>
          <a:ln w="9525">
            <a:noFill/>
          </a:ln>
        </p:spPr>
        <p:txBody>
          <a:bodyPr anchor="t"/>
          <a:p>
            <a:pPr eaLnBrk="0" hangingPunct="0"/>
            <a:r>
              <a:rPr lang="en-US" altLang="zh-CN" sz="2000" dirty="0">
                <a:solidFill>
                  <a:schemeClr val="bg1"/>
                </a:solidFill>
                <a:latin typeface="Arial" panose="020B0604020202020204" pitchFamily="34" charset="0"/>
                <a:ea typeface="宋体" panose="02010600030101010101" pitchFamily="2" charset="-122"/>
              </a:rPr>
              <a:t>public class MaxMinTool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r>
              <a:rPr lang="zh-CN" altLang="en-US" sz="2000" dirty="0">
                <a:solidFill>
                  <a:schemeClr val="bg1"/>
                </a:solidFill>
                <a:latin typeface="Arial" panose="020B0604020202020204" pitchFamily="34" charset="0"/>
                <a:ea typeface="宋体" panose="02010600030101010101" pitchFamily="2" charset="-122"/>
              </a:rPr>
              <a:t>给出一组数据，求每组数组的最大值，如果数组为空，则返回</a:t>
            </a:r>
            <a:r>
              <a:rPr lang="en-US" altLang="zh-CN" sz="2000" dirty="0">
                <a:solidFill>
                  <a:schemeClr val="bg1"/>
                </a:solidFill>
                <a:latin typeface="Arial" panose="020B0604020202020204" pitchFamily="34" charset="0"/>
                <a:ea typeface="宋体" panose="02010600030101010101" pitchFamily="2" charset="-122"/>
              </a:rPr>
              <a:t>-1</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public int getMax(int[] arr)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r>
              <a:rPr lang="en-US" altLang="zh-CN" sz="2000" dirty="0">
                <a:solidFill>
                  <a:schemeClr val="bg1"/>
                </a:solidFill>
                <a:sym typeface="+mn-ea"/>
              </a:rPr>
              <a:t> //</a:t>
            </a:r>
            <a:r>
              <a:rPr lang="zh-CN" altLang="en-US" sz="2000" dirty="0">
                <a:solidFill>
                  <a:schemeClr val="bg1"/>
                </a:solidFill>
                <a:sym typeface="+mn-ea"/>
              </a:rPr>
              <a:t>给出一组数据，求每组数组的最</a:t>
            </a:r>
            <a:r>
              <a:rPr lang="zh-CN" altLang="en-US" sz="2000" dirty="0">
                <a:solidFill>
                  <a:schemeClr val="bg1"/>
                </a:solidFill>
                <a:sym typeface="+mn-ea"/>
              </a:rPr>
              <a:t>小值，如果数组为空，则返回</a:t>
            </a:r>
            <a:r>
              <a:rPr lang="en-US" altLang="zh-CN" sz="2000" dirty="0">
                <a:solidFill>
                  <a:schemeClr val="bg1"/>
                </a:solidFill>
                <a:sym typeface="+mn-ea"/>
              </a:rPr>
              <a:t>-1</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sym typeface="+mn-ea"/>
              </a:rPr>
              <a:t>   </a:t>
            </a:r>
            <a:r>
              <a:rPr lang="en-US" altLang="zh-CN" sz="2000" dirty="0">
                <a:solidFill>
                  <a:schemeClr val="bg1"/>
                </a:solidFill>
                <a:latin typeface="Arial" panose="020B0604020202020204" pitchFamily="34" charset="0"/>
                <a:ea typeface="宋体" panose="02010600030101010101" pitchFamily="2" charset="-122"/>
              </a:rPr>
              <a:t>  public int getMin(int[] arr)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zh-CN" altLang="en-US" sz="2000" dirty="0">
              <a:solidFill>
                <a:schemeClr val="bg1"/>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6625" name="标题 1"/>
          <p:cNvSpPr>
            <a:spLocks noGrp="1"/>
          </p:cNvSpPr>
          <p:nvPr>
            <p:ph type="title"/>
          </p:nvPr>
        </p:nvSpPr>
        <p:spPr>
          <a:noFill/>
          <a:ln>
            <a:noFill/>
          </a:ln>
        </p:spPr>
        <p:txBody>
          <a:bodyPr anchor="t"/>
          <a:p>
            <a:r>
              <a:rPr lang="zh-CN" altLang="en-US" dirty="0">
                <a:solidFill>
                  <a:schemeClr val="bg1"/>
                </a:solidFill>
              </a:rPr>
              <a:t>如何进行单元测试</a:t>
            </a:r>
            <a:endParaRPr lang="zh-CN" altLang="en-US" dirty="0">
              <a:solidFill>
                <a:schemeClr val="bg1"/>
              </a:solidFill>
            </a:endParaRPr>
          </a:p>
        </p:txBody>
      </p:sp>
      <p:sp>
        <p:nvSpPr>
          <p:cNvPr id="26626" name="内容占位符 2"/>
          <p:cNvSpPr>
            <a:spLocks noGrp="1"/>
          </p:cNvSpPr>
          <p:nvPr>
            <p:ph idx="1"/>
          </p:nvPr>
        </p:nvSpPr>
        <p:spPr>
          <a:noFill/>
          <a:ln>
            <a:noFill/>
          </a:ln>
        </p:spPr>
        <p:txBody>
          <a:bodyPr anchor="t"/>
          <a:p>
            <a:r>
              <a:rPr lang="zh-CN" altLang="en-US" dirty="0">
                <a:solidFill>
                  <a:schemeClr val="bg1"/>
                </a:solidFill>
              </a:rPr>
              <a:t>静态测试</a:t>
            </a:r>
            <a:endParaRPr lang="en-US" altLang="zh-CN" dirty="0">
              <a:solidFill>
                <a:schemeClr val="bg1"/>
              </a:solidFill>
            </a:endParaRPr>
          </a:p>
          <a:p>
            <a:pPr lvl="1"/>
            <a:endParaRPr lang="en-US" altLang="zh-CN" dirty="0">
              <a:solidFill>
                <a:schemeClr val="bg1"/>
              </a:solidFill>
            </a:endParaRPr>
          </a:p>
          <a:p>
            <a:r>
              <a:rPr lang="zh-CN" altLang="en-US" dirty="0">
                <a:solidFill>
                  <a:schemeClr val="bg1"/>
                </a:solidFill>
              </a:rPr>
              <a:t>动态测试</a:t>
            </a:r>
            <a:endParaRPr lang="zh-CN" altLang="en-US"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3489" name="标题 1"/>
          <p:cNvSpPr>
            <a:spLocks noGrp="1"/>
          </p:cNvSpPr>
          <p:nvPr>
            <p:ph type="title"/>
          </p:nvPr>
        </p:nvSpPr>
        <p:spPr>
          <a:noFill/>
          <a:ln>
            <a:noFill/>
          </a:ln>
        </p:spPr>
        <p:txBody>
          <a:bodyPr anchor="t"/>
          <a:p>
            <a:r>
              <a:rPr lang="zh-CN" altLang="en-US" dirty="0">
                <a:solidFill>
                  <a:schemeClr val="bg1"/>
                </a:solidFill>
              </a:rPr>
              <a:t>动态测试</a:t>
            </a:r>
            <a:endParaRPr lang="zh-CN" altLang="en-US" dirty="0">
              <a:solidFill>
                <a:schemeClr val="bg1"/>
              </a:solidFill>
            </a:endParaRPr>
          </a:p>
        </p:txBody>
      </p:sp>
      <p:sp>
        <p:nvSpPr>
          <p:cNvPr id="63490" name="内容占位符 2"/>
          <p:cNvSpPr>
            <a:spLocks noGrp="1"/>
          </p:cNvSpPr>
          <p:nvPr>
            <p:ph idx="1"/>
          </p:nvPr>
        </p:nvSpPr>
        <p:spPr>
          <a:noFill/>
          <a:ln>
            <a:noFill/>
          </a:ln>
        </p:spPr>
        <p:txBody>
          <a:bodyPr anchor="t"/>
          <a:p>
            <a:pPr marL="0" indent="0">
              <a:buNone/>
            </a:pPr>
            <a:r>
              <a:rPr lang="zh-CN" altLang="en-US" dirty="0">
                <a:solidFill>
                  <a:schemeClr val="bg1"/>
                </a:solidFill>
              </a:rPr>
              <a:t>步骤</a:t>
            </a:r>
            <a:r>
              <a:rPr lang="en-US" altLang="zh-CN" dirty="0">
                <a:solidFill>
                  <a:schemeClr val="bg1"/>
                </a:solidFill>
              </a:rPr>
              <a:t>1</a:t>
            </a:r>
            <a:r>
              <a:rPr lang="zh-CN" altLang="en-US" dirty="0">
                <a:solidFill>
                  <a:schemeClr val="bg1"/>
                </a:solidFill>
              </a:rPr>
              <a:t>：设计测试用例</a:t>
            </a:r>
            <a:endParaRPr lang="en-US" altLang="zh-CN" dirty="0">
              <a:solidFill>
                <a:schemeClr val="bg1"/>
              </a:solidFill>
            </a:endParaRPr>
          </a:p>
          <a:p>
            <a:pPr marL="0" indent="0">
              <a:buNone/>
            </a:pPr>
            <a:r>
              <a:rPr lang="zh-CN" altLang="en-US" dirty="0">
                <a:solidFill>
                  <a:schemeClr val="bg1"/>
                </a:solidFill>
              </a:rPr>
              <a:t>步骤</a:t>
            </a:r>
            <a:r>
              <a:rPr lang="en-US" altLang="zh-CN" dirty="0">
                <a:solidFill>
                  <a:schemeClr val="bg1"/>
                </a:solidFill>
              </a:rPr>
              <a:t>2</a:t>
            </a:r>
            <a:r>
              <a:rPr lang="zh-CN" altLang="en-US" dirty="0">
                <a:solidFill>
                  <a:schemeClr val="bg1"/>
                </a:solidFill>
              </a:rPr>
              <a:t>：搭建测试环境</a:t>
            </a:r>
            <a:endParaRPr lang="en-US" altLang="zh-CN" dirty="0">
              <a:solidFill>
                <a:schemeClr val="bg1"/>
              </a:solidFill>
            </a:endParaRPr>
          </a:p>
          <a:p>
            <a:pPr marL="0" indent="0">
              <a:buNone/>
            </a:pPr>
            <a:r>
              <a:rPr lang="zh-CN" altLang="en-US" dirty="0">
                <a:solidFill>
                  <a:schemeClr val="bg1"/>
                </a:solidFill>
              </a:rPr>
              <a:t>步骤</a:t>
            </a:r>
            <a:r>
              <a:rPr lang="en-US" altLang="zh-CN" dirty="0">
                <a:solidFill>
                  <a:schemeClr val="bg1"/>
                </a:solidFill>
              </a:rPr>
              <a:t>3</a:t>
            </a:r>
            <a:r>
              <a:rPr lang="zh-CN" altLang="en-US" dirty="0">
                <a:solidFill>
                  <a:schemeClr val="bg1"/>
                </a:solidFill>
              </a:rPr>
              <a:t>：编写测试程序（脚本）</a:t>
            </a:r>
            <a:endParaRPr lang="en-US" altLang="zh-CN" dirty="0">
              <a:solidFill>
                <a:schemeClr val="bg1"/>
              </a:solidFill>
            </a:endParaRPr>
          </a:p>
          <a:p>
            <a:pPr marL="0" indent="0">
              <a:buNone/>
            </a:pPr>
            <a:r>
              <a:rPr lang="zh-CN" altLang="en-US" dirty="0">
                <a:solidFill>
                  <a:schemeClr val="bg1"/>
                </a:solidFill>
              </a:rPr>
              <a:t>步骤</a:t>
            </a:r>
            <a:r>
              <a:rPr lang="en-US" altLang="zh-CN" dirty="0">
                <a:solidFill>
                  <a:schemeClr val="bg1"/>
                </a:solidFill>
              </a:rPr>
              <a:t>4</a:t>
            </a:r>
            <a:r>
              <a:rPr lang="zh-CN" altLang="en-US" dirty="0">
                <a:solidFill>
                  <a:schemeClr val="bg1"/>
                </a:solidFill>
              </a:rPr>
              <a:t>：执行测试</a:t>
            </a:r>
            <a:endParaRPr lang="en-US" altLang="zh-CN" dirty="0">
              <a:solidFill>
                <a:schemeClr val="bg1"/>
              </a:solidFill>
            </a:endParaRPr>
          </a:p>
          <a:p>
            <a:pPr marL="0" indent="0">
              <a:buNone/>
            </a:pPr>
            <a:r>
              <a:rPr lang="zh-CN" altLang="en-US" dirty="0">
                <a:solidFill>
                  <a:schemeClr val="bg1"/>
                </a:solidFill>
              </a:rPr>
              <a:t>步骤</a:t>
            </a:r>
            <a:r>
              <a:rPr lang="en-US" altLang="zh-CN" dirty="0">
                <a:solidFill>
                  <a:schemeClr val="bg1"/>
                </a:solidFill>
              </a:rPr>
              <a:t>5</a:t>
            </a:r>
            <a:r>
              <a:rPr lang="zh-CN" altLang="en-US" dirty="0">
                <a:solidFill>
                  <a:schemeClr val="bg1"/>
                </a:solidFill>
              </a:rPr>
              <a:t>：分析测试结果</a:t>
            </a:r>
            <a:endParaRPr lang="zh-CN" altLang="en-US" dirty="0">
              <a:solidFill>
                <a:schemeClr val="bg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513" name="Text Box 2"/>
          <p:cNvSpPr txBox="1"/>
          <p:nvPr/>
        </p:nvSpPr>
        <p:spPr>
          <a:xfrm>
            <a:off x="250825" y="255588"/>
            <a:ext cx="8893175" cy="762000"/>
          </a:xfrm>
          <a:prstGeom prst="rect">
            <a:avLst/>
          </a:prstGeom>
          <a:noFill/>
          <a:ln w="9525">
            <a:noFill/>
          </a:ln>
        </p:spPr>
        <p:txBody>
          <a:bodyPr wrap="none" anchor="t"/>
          <a:p>
            <a:pPr>
              <a:buSzTx/>
            </a:pPr>
            <a:r>
              <a:rPr lang="zh-CN" altLang="en-US" sz="4400" dirty="0">
                <a:solidFill>
                  <a:schemeClr val="bg1"/>
                </a:solidFill>
                <a:latin typeface="宋体" panose="02010600030101010101" pitchFamily="2" charset="-122"/>
                <a:ea typeface="宋体" panose="02010600030101010101" pitchFamily="2" charset="-122"/>
              </a:rPr>
              <a:t>步骤</a:t>
            </a:r>
            <a:r>
              <a:rPr lang="en-US" altLang="zh-CN" sz="4400" dirty="0">
                <a:solidFill>
                  <a:schemeClr val="bg1"/>
                </a:solidFill>
                <a:latin typeface="宋体" panose="02010600030101010101" pitchFamily="2" charset="-122"/>
                <a:ea typeface="宋体" panose="02010600030101010101" pitchFamily="2" charset="-122"/>
              </a:rPr>
              <a:t>1</a:t>
            </a:r>
            <a:r>
              <a:rPr lang="zh-CN" altLang="en-US" sz="4400" dirty="0">
                <a:solidFill>
                  <a:schemeClr val="bg1"/>
                </a:solidFill>
                <a:latin typeface="宋体" panose="02010600030101010101" pitchFamily="2" charset="-122"/>
                <a:ea typeface="宋体" panose="02010600030101010101" pitchFamily="2" charset="-122"/>
              </a:rPr>
              <a:t>：设计测试用例</a:t>
            </a:r>
            <a:endParaRPr lang="zh-CN" altLang="en-US" sz="4400" dirty="0">
              <a:solidFill>
                <a:schemeClr val="bg1"/>
              </a:solidFill>
              <a:latin typeface="宋体" panose="02010600030101010101" pitchFamily="2" charset="-122"/>
              <a:ea typeface="宋体" panose="02010600030101010101" pitchFamily="2" charset="-122"/>
            </a:endParaRPr>
          </a:p>
        </p:txBody>
      </p:sp>
      <p:sp>
        <p:nvSpPr>
          <p:cNvPr id="25603" name="Text Box 6"/>
          <p:cNvSpPr txBox="1"/>
          <p:nvPr/>
        </p:nvSpPr>
        <p:spPr>
          <a:xfrm>
            <a:off x="131763" y="1196975"/>
            <a:ext cx="8964612" cy="4824413"/>
          </a:xfrm>
          <a:prstGeom prst="rect">
            <a:avLst/>
          </a:prstGeom>
          <a:noFill/>
          <a:ln w="9525">
            <a:noFill/>
          </a:ln>
        </p:spPr>
        <p:txBody>
          <a:bodyPr anchor="t"/>
          <a:p>
            <a:pPr eaLnBrk="0" hangingPunct="0"/>
            <a:r>
              <a:rPr lang="zh-CN" altLang="en-US" sz="2800" dirty="0">
                <a:solidFill>
                  <a:schemeClr val="bg1"/>
                </a:solidFill>
                <a:latin typeface="Arial" panose="020B0604020202020204" pitchFamily="34" charset="0"/>
                <a:ea typeface="宋体" panose="02010600030101010101" pitchFamily="2" charset="-122"/>
              </a:rPr>
              <a:t>边界值：</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latin typeface="Arial" panose="020B0604020202020204" pitchFamily="34" charset="0"/>
                <a:ea typeface="宋体" panose="02010600030101010101" pitchFamily="2" charset="-122"/>
              </a:rPr>
              <a:t>【9</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7</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8】→9</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latin typeface="Arial" panose="020B0604020202020204" pitchFamily="34" charset="0"/>
                <a:ea typeface="宋体" panose="02010600030101010101" pitchFamily="2" charset="-122"/>
              </a:rPr>
              <a:t>【7</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9</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8】→9</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latin typeface="Arial" panose="020B0604020202020204" pitchFamily="34" charset="0"/>
                <a:ea typeface="宋体" panose="02010600030101010101" pitchFamily="2" charset="-122"/>
              </a:rPr>
              <a:t>【7</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8</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9】→9</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zh-CN" altLang="en-US" sz="2800" dirty="0">
                <a:solidFill>
                  <a:schemeClr val="bg1"/>
                </a:solidFill>
                <a:latin typeface="Arial" panose="020B0604020202020204" pitchFamily="34" charset="0"/>
                <a:ea typeface="宋体" panose="02010600030101010101" pitchFamily="2" charset="-122"/>
              </a:rPr>
              <a:t>重复值：</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latin typeface="Arial" panose="020B0604020202020204" pitchFamily="34" charset="0"/>
                <a:ea typeface="宋体" panose="02010600030101010101" pitchFamily="2" charset="-122"/>
              </a:rPr>
              <a:t>【7</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9</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8</a:t>
            </a:r>
            <a:r>
              <a:rPr lang="zh-CN" altLang="en-US" sz="2800" dirty="0">
                <a:solidFill>
                  <a:schemeClr val="bg1"/>
                </a:solidFill>
                <a:latin typeface="Arial" panose="020B0604020202020204" pitchFamily="34" charset="0"/>
                <a:ea typeface="宋体" panose="02010600030101010101" pitchFamily="2" charset="-122"/>
              </a:rPr>
              <a:t>，</a:t>
            </a:r>
            <a:r>
              <a:rPr lang="en-US" altLang="zh-CN" sz="2800" dirty="0">
                <a:solidFill>
                  <a:schemeClr val="bg1"/>
                </a:solidFill>
                <a:latin typeface="Arial" panose="020B0604020202020204" pitchFamily="34" charset="0"/>
                <a:ea typeface="宋体" panose="02010600030101010101" pitchFamily="2" charset="-122"/>
              </a:rPr>
              <a:t>9】 →9</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zh-CN" altLang="en-US" sz="2800" dirty="0">
                <a:solidFill>
                  <a:schemeClr val="bg1"/>
                </a:solidFill>
                <a:sym typeface="+mn-ea"/>
              </a:rPr>
              <a:t>负值：</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sym typeface="+mn-ea"/>
              </a:rPr>
              <a:t>【-9</a:t>
            </a:r>
            <a:r>
              <a:rPr lang="zh-CN" altLang="en-US" sz="2800" dirty="0">
                <a:solidFill>
                  <a:schemeClr val="bg1"/>
                </a:solidFill>
                <a:sym typeface="+mn-ea"/>
              </a:rPr>
              <a:t>，</a:t>
            </a:r>
            <a:r>
              <a:rPr lang="en-US" altLang="zh-CN" sz="2800" dirty="0">
                <a:solidFill>
                  <a:schemeClr val="bg1"/>
                </a:solidFill>
                <a:sym typeface="+mn-ea"/>
              </a:rPr>
              <a:t>-8</a:t>
            </a:r>
            <a:r>
              <a:rPr lang="zh-CN" altLang="en-US" sz="2800" dirty="0">
                <a:solidFill>
                  <a:schemeClr val="bg1"/>
                </a:solidFill>
                <a:sym typeface="+mn-ea"/>
              </a:rPr>
              <a:t>，</a:t>
            </a:r>
            <a:r>
              <a:rPr lang="en-US" altLang="zh-CN" sz="2800" dirty="0">
                <a:solidFill>
                  <a:schemeClr val="bg1"/>
                </a:solidFill>
                <a:sym typeface="+mn-ea"/>
              </a:rPr>
              <a:t>-7】 →-7</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zh-CN" altLang="en-US" sz="2800" dirty="0">
                <a:solidFill>
                  <a:schemeClr val="bg1"/>
                </a:solidFill>
                <a:latin typeface="Arial" panose="020B0604020202020204" pitchFamily="34" charset="0"/>
                <a:ea typeface="宋体" panose="02010600030101010101" pitchFamily="2" charset="-122"/>
              </a:rPr>
              <a:t>单值：</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en-US" altLang="zh-CN" sz="2800" dirty="0">
                <a:solidFill>
                  <a:schemeClr val="bg1"/>
                </a:solidFill>
                <a:latin typeface="Arial" panose="020B0604020202020204" pitchFamily="34" charset="0"/>
                <a:ea typeface="宋体" panose="02010600030101010101" pitchFamily="2" charset="-122"/>
              </a:rPr>
              <a:t>【1】 →1</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zh-CN" altLang="en-US" sz="2800" dirty="0">
                <a:solidFill>
                  <a:schemeClr val="bg1"/>
                </a:solidFill>
                <a:latin typeface="Arial" panose="020B0604020202020204" pitchFamily="34" charset="0"/>
                <a:ea typeface="宋体" panose="02010600030101010101" pitchFamily="2" charset="-122"/>
              </a:rPr>
              <a:t>空值：</a:t>
            </a:r>
            <a:endParaRPr lang="en-US" altLang="zh-CN" sz="2800" dirty="0">
              <a:solidFill>
                <a:schemeClr val="bg1"/>
              </a:solidFill>
              <a:latin typeface="Arial" panose="020B0604020202020204" pitchFamily="34" charset="0"/>
              <a:ea typeface="宋体" panose="02010600030101010101" pitchFamily="2" charset="-122"/>
            </a:endParaRPr>
          </a:p>
          <a:p>
            <a:pPr eaLnBrk="0" hangingPunct="0"/>
            <a:r>
              <a:rPr lang="zh-CN" altLang="en-US" sz="2800" dirty="0">
                <a:solidFill>
                  <a:schemeClr val="bg1"/>
                </a:solidFill>
                <a:latin typeface="Arial" panose="020B0604020202020204" pitchFamily="34" charset="0"/>
                <a:ea typeface="宋体" panose="02010600030101010101" pitchFamily="2" charset="-122"/>
              </a:rPr>
              <a:t>数组为空，应返回</a:t>
            </a:r>
            <a:r>
              <a:rPr lang="en-US" altLang="zh-CN" sz="2800" dirty="0">
                <a:solidFill>
                  <a:schemeClr val="bg1"/>
                </a:solidFill>
                <a:latin typeface="Arial" panose="020B0604020202020204" pitchFamily="34" charset="0"/>
                <a:ea typeface="宋体" panose="02010600030101010101" pitchFamily="2" charset="-122"/>
              </a:rPr>
              <a:t>-1</a:t>
            </a:r>
            <a:endParaRPr lang="en-US" altLang="zh-CN" sz="2800" dirty="0">
              <a:solidFill>
                <a:schemeClr val="bg1"/>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603">
                                            <p:txEl>
                                              <p:charRg st="0" end="5"/>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603">
                                            <p:txEl>
                                              <p:charRg st="5" end="1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5603">
                                            <p:txEl>
                                              <p:charRg st="15" end="2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5603">
                                            <p:txEl>
                                              <p:charRg st="25" end="35"/>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603">
                                            <p:txEl>
                                              <p:charRg st="35" end="4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603">
                                            <p:txEl>
                                              <p:charRg st="40" end="53"/>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603">
                                            <p:txEl>
                                              <p:char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5603">
                                            <p:txEl>
                                              <p:char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5603">
                                            <p:txEl>
                                              <p:charRg st="53" end="5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5603">
                                            <p:txEl>
                                              <p:charRg st="57" end="6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5603">
                                            <p:txEl>
                                              <p:charRg st="83" end="87"/>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5603">
                                            <p:txEl>
                                              <p:charRg st="87" end="9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7889" name="Text Box 2"/>
          <p:cNvSpPr txBox="1"/>
          <p:nvPr/>
        </p:nvSpPr>
        <p:spPr>
          <a:xfrm>
            <a:off x="250825" y="255588"/>
            <a:ext cx="8893175" cy="652462"/>
          </a:xfrm>
          <a:prstGeom prst="rect">
            <a:avLst/>
          </a:prstGeom>
          <a:noFill/>
          <a:ln w="9525">
            <a:noFill/>
          </a:ln>
        </p:spPr>
        <p:txBody>
          <a:bodyPr wrap="none" anchor="t"/>
          <a:p>
            <a:pPr>
              <a:buSzTx/>
            </a:pPr>
            <a:r>
              <a:rPr lang="zh-CN" altLang="en-US" sz="4400" dirty="0">
                <a:solidFill>
                  <a:schemeClr val="bg1"/>
                </a:solidFill>
                <a:latin typeface="宋体" panose="02010600030101010101" pitchFamily="2" charset="-122"/>
                <a:ea typeface="宋体" panose="02010600030101010101" pitchFamily="2" charset="-122"/>
              </a:rPr>
              <a:t>被测类（单元）</a:t>
            </a:r>
            <a:r>
              <a:rPr lang="zh-CN" altLang="en-US" sz="4400" dirty="0">
                <a:solidFill>
                  <a:schemeClr val="bg1"/>
                </a:solidFill>
                <a:latin typeface="宋体" panose="02010600030101010101" pitchFamily="2" charset="-122"/>
                <a:ea typeface="宋体" panose="02010600030101010101" pitchFamily="2" charset="-122"/>
              </a:rPr>
              <a:t>代码</a:t>
            </a:r>
            <a:endParaRPr lang="zh-CN" altLang="en-US" sz="4400" dirty="0">
              <a:solidFill>
                <a:schemeClr val="bg1"/>
              </a:solidFill>
              <a:latin typeface="宋体" panose="02010600030101010101" pitchFamily="2" charset="-122"/>
              <a:ea typeface="宋体" panose="02010600030101010101" pitchFamily="2" charset="-122"/>
            </a:endParaRPr>
          </a:p>
        </p:txBody>
      </p:sp>
      <p:sp>
        <p:nvSpPr>
          <p:cNvPr id="37890" name="Text Box 6"/>
          <p:cNvSpPr txBox="1"/>
          <p:nvPr/>
        </p:nvSpPr>
        <p:spPr>
          <a:xfrm>
            <a:off x="179705" y="1166495"/>
            <a:ext cx="8964295" cy="5285740"/>
          </a:xfrm>
          <a:prstGeom prst="rect">
            <a:avLst/>
          </a:prstGeom>
          <a:noFill/>
          <a:ln w="9525">
            <a:noFill/>
          </a:ln>
        </p:spPr>
        <p:txBody>
          <a:bodyPr anchor="t"/>
          <a:p>
            <a:pPr eaLnBrk="0" hangingPunct="0"/>
            <a:r>
              <a:rPr lang="en-US" altLang="zh-CN" sz="2000" dirty="0">
                <a:solidFill>
                  <a:schemeClr val="bg1"/>
                </a:solidFill>
                <a:latin typeface="Arial" panose="020B0604020202020204" pitchFamily="34" charset="0"/>
                <a:ea typeface="宋体" panose="02010600030101010101" pitchFamily="2" charset="-122"/>
              </a:rPr>
              <a:t>public class MaxMinTool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r>
              <a:rPr lang="zh-CN" altLang="en-US" sz="2000" dirty="0">
                <a:solidFill>
                  <a:schemeClr val="bg1"/>
                </a:solidFill>
                <a:latin typeface="Arial" panose="020B0604020202020204" pitchFamily="34" charset="0"/>
                <a:ea typeface="宋体" panose="02010600030101010101" pitchFamily="2" charset="-122"/>
              </a:rPr>
              <a:t>给出一组数据，求数据中</a:t>
            </a:r>
            <a:r>
              <a:rPr lang="zh-CN" altLang="en-US" sz="2000" dirty="0">
                <a:solidFill>
                  <a:schemeClr val="bg1"/>
                </a:solidFill>
                <a:latin typeface="Arial" panose="020B0604020202020204" pitchFamily="34" charset="0"/>
                <a:ea typeface="宋体" panose="02010600030101010101" pitchFamily="2" charset="-122"/>
              </a:rPr>
              <a:t>的最大值</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public int getMax(int[] arr)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int max=Integer.MAX_VALUE;</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for (int index= 0; index &lt; arr.length-1; index++)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if (arr[index] &gt; max)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max = arr[index];</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return max;</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a:t>
            </a:r>
            <a:r>
              <a:rPr lang="zh-CN" altLang="en-US" sz="2000" dirty="0">
                <a:solidFill>
                  <a:schemeClr val="bg1"/>
                </a:solidFill>
                <a:sym typeface="+mn-ea"/>
              </a:rPr>
              <a:t>给出一组数据，求最</a:t>
            </a:r>
            <a:r>
              <a:rPr lang="zh-CN" altLang="en-US" sz="2000" dirty="0">
                <a:solidFill>
                  <a:schemeClr val="bg1"/>
                </a:solidFill>
                <a:sym typeface="+mn-ea"/>
              </a:rPr>
              <a:t>小值</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public int getMin(int[] arr)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int min=Integer.MIN_VALUE;</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for (int index= 0; index &lt; arr.length-1; index++)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if (arr[index] &lt; min)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min = arr[index];</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return min;</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  }</a:t>
            </a:r>
            <a:endParaRPr lang="en-US" altLang="zh-CN" sz="2000" dirty="0">
              <a:solidFill>
                <a:schemeClr val="bg1"/>
              </a:solidFill>
              <a:latin typeface="Arial" panose="020B0604020202020204" pitchFamily="34" charset="0"/>
              <a:ea typeface="宋体" panose="02010600030101010101" pitchFamily="2" charset="-122"/>
            </a:endParaRPr>
          </a:p>
          <a:p>
            <a:pPr eaLnBrk="0" hangingPunct="0"/>
            <a:r>
              <a:rPr lang="en-US" altLang="zh-CN" sz="2000" dirty="0">
                <a:solidFill>
                  <a:schemeClr val="bg1"/>
                </a:solidFill>
                <a:latin typeface="Arial" panose="020B0604020202020204" pitchFamily="34" charset="0"/>
                <a:ea typeface="宋体" panose="02010600030101010101" pitchFamily="2" charset="-122"/>
              </a:rPr>
              <a:t>}</a:t>
            </a:r>
            <a:endParaRPr lang="zh-CN" altLang="en-US" sz="2000" dirty="0">
              <a:solidFill>
                <a:schemeClr val="bg1"/>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6561" name="标题 1"/>
          <p:cNvSpPr>
            <a:spLocks noGrp="1"/>
          </p:cNvSpPr>
          <p:nvPr>
            <p:ph type="title"/>
          </p:nvPr>
        </p:nvSpPr>
        <p:spPr>
          <a:noFill/>
          <a:ln>
            <a:noFill/>
          </a:ln>
        </p:spPr>
        <p:txBody>
          <a:bodyPr anchor="t"/>
          <a:p>
            <a:pPr algn="l"/>
            <a:r>
              <a:rPr lang="zh-CN" altLang="en-US" dirty="0">
                <a:solidFill>
                  <a:schemeClr val="bg1"/>
                </a:solidFill>
              </a:rPr>
              <a:t>步骤</a:t>
            </a:r>
            <a:r>
              <a:rPr lang="en-US" altLang="zh-CN" dirty="0">
                <a:solidFill>
                  <a:schemeClr val="bg1"/>
                </a:solidFill>
              </a:rPr>
              <a:t>2</a:t>
            </a:r>
            <a:r>
              <a:rPr lang="zh-CN" altLang="en-US" dirty="0">
                <a:solidFill>
                  <a:schemeClr val="bg1"/>
                </a:solidFill>
              </a:rPr>
              <a:t>：搭建测试环境</a:t>
            </a:r>
            <a:endParaRPr lang="zh-CN" altLang="en-US" dirty="0">
              <a:solidFill>
                <a:schemeClr val="bg1"/>
              </a:solidFill>
            </a:endParaRPr>
          </a:p>
        </p:txBody>
      </p:sp>
      <p:sp>
        <p:nvSpPr>
          <p:cNvPr id="66562" name="内容占位符 2"/>
          <p:cNvSpPr>
            <a:spLocks noGrp="1"/>
          </p:cNvSpPr>
          <p:nvPr>
            <p:ph idx="1"/>
          </p:nvPr>
        </p:nvSpPr>
        <p:spPr>
          <a:xfrm>
            <a:off x="457200" y="1412875"/>
            <a:ext cx="8229600" cy="4349750"/>
          </a:xfrm>
          <a:noFill/>
          <a:ln>
            <a:noFill/>
          </a:ln>
        </p:spPr>
        <p:txBody>
          <a:bodyPr anchor="t"/>
          <a:p>
            <a:endParaRPr lang="zh-CN" altLang="en-US"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7585" name="标题 1"/>
          <p:cNvSpPr>
            <a:spLocks noGrp="1"/>
          </p:cNvSpPr>
          <p:nvPr>
            <p:ph type="title"/>
          </p:nvPr>
        </p:nvSpPr>
        <p:spPr>
          <a:xfrm>
            <a:off x="468313" y="115888"/>
            <a:ext cx="8229600" cy="865187"/>
          </a:xfrm>
          <a:noFill/>
          <a:ln>
            <a:noFill/>
          </a:ln>
        </p:spPr>
        <p:txBody>
          <a:bodyPr anchor="t"/>
          <a:p>
            <a:pPr algn="l"/>
            <a:r>
              <a:rPr lang="zh-CN" altLang="en-US" dirty="0">
                <a:solidFill>
                  <a:schemeClr val="bg1"/>
                </a:solidFill>
              </a:rPr>
              <a:t>步骤</a:t>
            </a:r>
            <a:r>
              <a:rPr lang="en-US" altLang="zh-CN" dirty="0">
                <a:solidFill>
                  <a:schemeClr val="bg1"/>
                </a:solidFill>
              </a:rPr>
              <a:t>3</a:t>
            </a:r>
            <a:r>
              <a:rPr lang="zh-CN" altLang="en-US" dirty="0">
                <a:solidFill>
                  <a:schemeClr val="bg1"/>
                </a:solidFill>
              </a:rPr>
              <a:t>：编写测试程序</a:t>
            </a:r>
            <a:endParaRPr lang="zh-CN" altLang="en-US" dirty="0">
              <a:solidFill>
                <a:schemeClr val="bg1"/>
              </a:solidFill>
            </a:endParaRPr>
          </a:p>
        </p:txBody>
      </p:sp>
      <p:sp>
        <p:nvSpPr>
          <p:cNvPr id="67586" name="Rectangle 3"/>
          <p:cNvSpPr>
            <a:spLocks noGrp="1"/>
          </p:cNvSpPr>
          <p:nvPr>
            <p:ph idx="1"/>
          </p:nvPr>
        </p:nvSpPr>
        <p:spPr>
          <a:xfrm>
            <a:off x="457200" y="1196975"/>
            <a:ext cx="8229600" cy="4929188"/>
          </a:xfrm>
          <a:noFill/>
          <a:ln>
            <a:noFill/>
          </a:ln>
        </p:spPr>
        <p:txBody>
          <a:bodyPr anchor="t"/>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endParaRPr lang="en-US" altLang="zh-CN" dirty="0">
              <a:solidFill>
                <a:schemeClr val="bg1"/>
              </a:solidFill>
            </a:endParaRPr>
          </a:p>
          <a:p>
            <a:r>
              <a:rPr lang="zh-CN" altLang="en-US" dirty="0">
                <a:solidFill>
                  <a:schemeClr val="bg1"/>
                </a:solidFill>
              </a:rPr>
              <a:t>驱动模块（</a:t>
            </a:r>
            <a:r>
              <a:rPr lang="en-US" altLang="zh-CN" dirty="0">
                <a:solidFill>
                  <a:schemeClr val="bg1"/>
                </a:solidFill>
              </a:rPr>
              <a:t>driver</a:t>
            </a:r>
            <a:r>
              <a:rPr lang="zh-CN" altLang="en-US" dirty="0">
                <a:solidFill>
                  <a:schemeClr val="bg1"/>
                </a:solidFill>
              </a:rPr>
              <a:t>）是指模拟被测模块的上级模块，驱动模块用来接收测试数据，启动被测模块并输出结果；</a:t>
            </a:r>
            <a:endParaRPr lang="en-US" altLang="zh-CN" dirty="0">
              <a:solidFill>
                <a:schemeClr val="bg1"/>
              </a:solidFill>
            </a:endParaRPr>
          </a:p>
          <a:p>
            <a:r>
              <a:rPr lang="zh-CN" altLang="en-US" dirty="0">
                <a:solidFill>
                  <a:schemeClr val="bg1"/>
                </a:solidFill>
              </a:rPr>
              <a:t>桩模块（</a:t>
            </a:r>
            <a:r>
              <a:rPr lang="en-US" altLang="zh-CN" dirty="0">
                <a:solidFill>
                  <a:schemeClr val="bg1"/>
                </a:solidFill>
              </a:rPr>
              <a:t>stub</a:t>
            </a:r>
            <a:r>
              <a:rPr lang="zh-CN" altLang="en-US" dirty="0">
                <a:solidFill>
                  <a:schemeClr val="bg1"/>
                </a:solidFill>
              </a:rPr>
              <a:t>）是指模拟被测模块所调用的模块；</a:t>
            </a:r>
            <a:endParaRPr lang="en-US" altLang="zh-CN" dirty="0">
              <a:solidFill>
                <a:schemeClr val="bg1"/>
              </a:solidFill>
            </a:endParaRPr>
          </a:p>
          <a:p>
            <a:endParaRPr lang="zh-CN" altLang="en-US" b="1" dirty="0">
              <a:solidFill>
                <a:schemeClr val="bg1"/>
              </a:solidFill>
            </a:endParaRPr>
          </a:p>
        </p:txBody>
      </p:sp>
      <p:grpSp>
        <p:nvGrpSpPr>
          <p:cNvPr id="67587" name="组合 8"/>
          <p:cNvGrpSpPr/>
          <p:nvPr/>
        </p:nvGrpSpPr>
        <p:grpSpPr>
          <a:xfrm>
            <a:off x="1331913" y="1123950"/>
            <a:ext cx="6122987" cy="2449513"/>
            <a:chOff x="1857375" y="3500438"/>
            <a:chExt cx="6122988" cy="2449512"/>
          </a:xfrm>
        </p:grpSpPr>
        <p:sp>
          <p:nvSpPr>
            <p:cNvPr id="67588" name="AutoShape 4"/>
            <p:cNvSpPr/>
            <p:nvPr/>
          </p:nvSpPr>
          <p:spPr>
            <a:xfrm>
              <a:off x="2649538" y="5373688"/>
              <a:ext cx="1079500" cy="576262"/>
            </a:xfrm>
            <a:prstGeom prst="cube">
              <a:avLst>
                <a:gd name="adj" fmla="val 25000"/>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sz="2400" dirty="0">
                  <a:latin typeface="Arial" panose="020B0604020202020204" pitchFamily="34" charset="0"/>
                  <a:ea typeface="宋体" panose="02010600030101010101" pitchFamily="2" charset="-122"/>
                </a:rPr>
                <a:t>桩模块</a:t>
              </a:r>
              <a:endParaRPr lang="zh-CN" altLang="en-US" sz="2400" dirty="0">
                <a:latin typeface="Arial" panose="020B0604020202020204" pitchFamily="34" charset="0"/>
                <a:ea typeface="宋体" panose="02010600030101010101" pitchFamily="2" charset="-122"/>
              </a:endParaRPr>
            </a:p>
          </p:txBody>
        </p:sp>
        <p:sp>
          <p:nvSpPr>
            <p:cNvPr id="67589" name="AutoShape 5"/>
            <p:cNvSpPr/>
            <p:nvPr/>
          </p:nvSpPr>
          <p:spPr>
            <a:xfrm>
              <a:off x="4305300" y="5373688"/>
              <a:ext cx="1079500" cy="576262"/>
            </a:xfrm>
            <a:prstGeom prst="cube">
              <a:avLst>
                <a:gd name="adj" fmla="val 25000"/>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sz="2400" dirty="0">
                  <a:latin typeface="Arial" panose="020B0604020202020204" pitchFamily="34" charset="0"/>
                  <a:ea typeface="宋体" panose="02010600030101010101" pitchFamily="2" charset="-122"/>
                </a:rPr>
                <a:t>桩模块</a:t>
              </a:r>
              <a:endParaRPr lang="zh-CN" altLang="en-US" sz="2400" dirty="0">
                <a:latin typeface="Arial" panose="020B0604020202020204" pitchFamily="34" charset="0"/>
                <a:ea typeface="宋体" panose="02010600030101010101" pitchFamily="2" charset="-122"/>
              </a:endParaRPr>
            </a:p>
          </p:txBody>
        </p:sp>
        <p:sp>
          <p:nvSpPr>
            <p:cNvPr id="67590" name="AutoShape 6"/>
            <p:cNvSpPr/>
            <p:nvPr/>
          </p:nvSpPr>
          <p:spPr>
            <a:xfrm>
              <a:off x="5962650" y="5373688"/>
              <a:ext cx="1079500" cy="576262"/>
            </a:xfrm>
            <a:prstGeom prst="cube">
              <a:avLst>
                <a:gd name="adj" fmla="val 25000"/>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sz="2400" dirty="0">
                  <a:latin typeface="Arial" panose="020B0604020202020204" pitchFamily="34" charset="0"/>
                  <a:ea typeface="宋体" panose="02010600030101010101" pitchFamily="2" charset="-122"/>
                </a:rPr>
                <a:t>桩模块</a:t>
              </a:r>
              <a:endParaRPr lang="zh-CN" altLang="en-US" sz="2400" dirty="0">
                <a:latin typeface="Arial" panose="020B0604020202020204" pitchFamily="34" charset="0"/>
                <a:ea typeface="宋体" panose="02010600030101010101" pitchFamily="2" charset="-122"/>
              </a:endParaRPr>
            </a:p>
          </p:txBody>
        </p:sp>
        <p:sp>
          <p:nvSpPr>
            <p:cNvPr id="67591" name="AutoShape 7"/>
            <p:cNvSpPr/>
            <p:nvPr/>
          </p:nvSpPr>
          <p:spPr>
            <a:xfrm>
              <a:off x="4233863" y="4437063"/>
              <a:ext cx="1439863" cy="576262"/>
            </a:xfrm>
            <a:prstGeom prst="cube">
              <a:avLst>
                <a:gd name="adj" fmla="val 25000"/>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sz="2400" dirty="0">
                  <a:latin typeface="Arial" panose="020B0604020202020204" pitchFamily="34" charset="0"/>
                  <a:ea typeface="宋体" panose="02010600030101010101" pitchFamily="2" charset="-122"/>
                </a:rPr>
                <a:t>被测模块</a:t>
              </a:r>
              <a:endParaRPr lang="zh-CN" altLang="en-US" sz="2400" dirty="0">
                <a:latin typeface="Arial" panose="020B0604020202020204" pitchFamily="34" charset="0"/>
                <a:ea typeface="宋体" panose="02010600030101010101" pitchFamily="2" charset="-122"/>
              </a:endParaRPr>
            </a:p>
          </p:txBody>
        </p:sp>
        <p:sp>
          <p:nvSpPr>
            <p:cNvPr id="67592" name="AutoShape 8"/>
            <p:cNvSpPr/>
            <p:nvPr/>
          </p:nvSpPr>
          <p:spPr>
            <a:xfrm>
              <a:off x="4306888" y="3501008"/>
              <a:ext cx="1511300" cy="576262"/>
            </a:xfrm>
            <a:prstGeom prst="cube">
              <a:avLst>
                <a:gd name="adj" fmla="val 25000"/>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sz="2400" dirty="0">
                  <a:latin typeface="Arial" panose="020B0604020202020204" pitchFamily="34" charset="0"/>
                  <a:ea typeface="宋体" panose="02010600030101010101" pitchFamily="2" charset="-122"/>
                </a:rPr>
                <a:t>驱动模块</a:t>
              </a:r>
              <a:endParaRPr lang="zh-CN" altLang="en-US" sz="2400" dirty="0">
                <a:latin typeface="Arial" panose="020B0604020202020204" pitchFamily="34" charset="0"/>
                <a:ea typeface="宋体" panose="02010600030101010101" pitchFamily="2" charset="-122"/>
              </a:endParaRPr>
            </a:p>
          </p:txBody>
        </p:sp>
        <p:sp>
          <p:nvSpPr>
            <p:cNvPr id="67593" name="AutoShape 9"/>
            <p:cNvSpPr/>
            <p:nvPr/>
          </p:nvSpPr>
          <p:spPr>
            <a:xfrm>
              <a:off x="1857375" y="3644900"/>
              <a:ext cx="1441450" cy="720725"/>
            </a:xfrm>
            <a:prstGeom prst="flowChartPunchedTape">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dirty="0">
                  <a:latin typeface="Arial" panose="020B0604020202020204" pitchFamily="34" charset="0"/>
                  <a:ea typeface="宋体" panose="02010600030101010101" pitchFamily="2" charset="-122"/>
                </a:rPr>
                <a:t>测试用例</a:t>
              </a:r>
              <a:endParaRPr lang="zh-CN" altLang="en-US" dirty="0">
                <a:latin typeface="Arial" panose="020B0604020202020204" pitchFamily="34" charset="0"/>
                <a:ea typeface="宋体" panose="02010600030101010101" pitchFamily="2" charset="-122"/>
              </a:endParaRPr>
            </a:p>
          </p:txBody>
        </p:sp>
        <p:sp>
          <p:nvSpPr>
            <p:cNvPr id="67594" name="AutoShape 10"/>
            <p:cNvSpPr/>
            <p:nvPr/>
          </p:nvSpPr>
          <p:spPr>
            <a:xfrm>
              <a:off x="6538913" y="3500438"/>
              <a:ext cx="1441450" cy="720725"/>
            </a:xfrm>
            <a:prstGeom prst="flowChartPunchedTape">
              <a:avLst/>
            </a:prstGeom>
            <a:solidFill>
              <a:schemeClr val="accent1"/>
            </a:solidFill>
            <a:ln w="9525" cap="flat" cmpd="sng">
              <a:solidFill>
                <a:schemeClr val="tx1"/>
              </a:solidFill>
              <a:prstDash val="solid"/>
              <a:miter/>
              <a:headEnd type="none" w="med" len="med"/>
              <a:tailEnd type="none" w="med" len="med"/>
            </a:ln>
          </p:spPr>
          <p:txBody>
            <a:bodyPr wrap="none" anchor="ctr"/>
            <a:p>
              <a:pPr marL="342900" indent="-342900" eaLnBrk="0" hangingPunct="0">
                <a:buFont typeface="Wingdings" panose="05000000000000000000" pitchFamily="2" charset="2"/>
              </a:pPr>
              <a:r>
                <a:rPr lang="zh-CN" altLang="en-US" dirty="0">
                  <a:latin typeface="Arial" panose="020B0604020202020204" pitchFamily="34" charset="0"/>
                  <a:ea typeface="宋体" panose="02010600030101010101" pitchFamily="2" charset="-122"/>
                </a:rPr>
                <a:t>测试结果</a:t>
              </a:r>
              <a:endParaRPr lang="zh-CN" altLang="en-US" dirty="0">
                <a:latin typeface="Arial" panose="020B0604020202020204" pitchFamily="34" charset="0"/>
                <a:ea typeface="宋体" panose="02010600030101010101" pitchFamily="2" charset="-122"/>
              </a:endParaRPr>
            </a:p>
          </p:txBody>
        </p:sp>
        <p:sp>
          <p:nvSpPr>
            <p:cNvPr id="67595" name="Line 11"/>
            <p:cNvSpPr/>
            <p:nvPr/>
          </p:nvSpPr>
          <p:spPr>
            <a:xfrm>
              <a:off x="3298825" y="3861371"/>
              <a:ext cx="1008063" cy="0"/>
            </a:xfrm>
            <a:prstGeom prst="line">
              <a:avLst/>
            </a:prstGeom>
            <a:ln w="9525" cap="flat" cmpd="sng">
              <a:solidFill>
                <a:schemeClr val="bg1"/>
              </a:solidFill>
              <a:prstDash val="solid"/>
              <a:round/>
              <a:headEnd type="none" w="med" len="med"/>
              <a:tailEnd type="triangle" w="med" len="med"/>
            </a:ln>
          </p:spPr>
        </p:sp>
        <p:sp>
          <p:nvSpPr>
            <p:cNvPr id="67596" name="Line 12"/>
            <p:cNvSpPr/>
            <p:nvPr/>
          </p:nvSpPr>
          <p:spPr>
            <a:xfrm>
              <a:off x="5889625" y="3788346"/>
              <a:ext cx="576263" cy="0"/>
            </a:xfrm>
            <a:prstGeom prst="line">
              <a:avLst/>
            </a:prstGeom>
            <a:ln w="9525" cap="flat" cmpd="sng">
              <a:solidFill>
                <a:schemeClr val="bg1"/>
              </a:solidFill>
              <a:prstDash val="solid"/>
              <a:round/>
              <a:headEnd type="none" w="med" len="med"/>
              <a:tailEnd type="triangle" w="med" len="med"/>
            </a:ln>
          </p:spPr>
        </p:sp>
        <p:sp>
          <p:nvSpPr>
            <p:cNvPr id="67597" name="Line 13"/>
            <p:cNvSpPr/>
            <p:nvPr/>
          </p:nvSpPr>
          <p:spPr>
            <a:xfrm flipH="1">
              <a:off x="3298825" y="5013325"/>
              <a:ext cx="1511300" cy="360362"/>
            </a:xfrm>
            <a:prstGeom prst="line">
              <a:avLst/>
            </a:prstGeom>
            <a:ln w="9525" cap="flat" cmpd="sng">
              <a:solidFill>
                <a:schemeClr val="bg1"/>
              </a:solidFill>
              <a:prstDash val="solid"/>
              <a:round/>
              <a:headEnd type="none" w="med" len="med"/>
              <a:tailEnd type="triangle" w="med" len="med"/>
            </a:ln>
          </p:spPr>
        </p:sp>
        <p:sp>
          <p:nvSpPr>
            <p:cNvPr id="67598" name="Line 14"/>
            <p:cNvSpPr/>
            <p:nvPr/>
          </p:nvSpPr>
          <p:spPr>
            <a:xfrm>
              <a:off x="4810125" y="5013325"/>
              <a:ext cx="0" cy="360362"/>
            </a:xfrm>
            <a:prstGeom prst="line">
              <a:avLst/>
            </a:prstGeom>
            <a:ln w="9525" cap="flat" cmpd="sng">
              <a:solidFill>
                <a:schemeClr val="bg1"/>
              </a:solidFill>
              <a:prstDash val="solid"/>
              <a:round/>
              <a:headEnd type="none" w="med" len="med"/>
              <a:tailEnd type="triangle" w="med" len="med"/>
            </a:ln>
          </p:spPr>
        </p:sp>
        <p:sp>
          <p:nvSpPr>
            <p:cNvPr id="67599" name="Line 15"/>
            <p:cNvSpPr/>
            <p:nvPr/>
          </p:nvSpPr>
          <p:spPr>
            <a:xfrm>
              <a:off x="4881563" y="5013325"/>
              <a:ext cx="1657350" cy="360362"/>
            </a:xfrm>
            <a:prstGeom prst="line">
              <a:avLst/>
            </a:prstGeom>
            <a:ln w="9525" cap="flat" cmpd="sng">
              <a:solidFill>
                <a:schemeClr val="bg1"/>
              </a:solidFill>
              <a:prstDash val="solid"/>
              <a:round/>
              <a:headEnd type="none" w="med" len="med"/>
              <a:tailEnd type="triangle" w="med" len="med"/>
            </a:ln>
          </p:spPr>
        </p:sp>
        <p:sp>
          <p:nvSpPr>
            <p:cNvPr id="67600" name="Line 16"/>
            <p:cNvSpPr/>
            <p:nvPr/>
          </p:nvSpPr>
          <p:spPr>
            <a:xfrm>
              <a:off x="2649538" y="4292600"/>
              <a:ext cx="0" cy="431800"/>
            </a:xfrm>
            <a:prstGeom prst="line">
              <a:avLst/>
            </a:prstGeom>
            <a:ln w="9525" cap="flat" cmpd="sng">
              <a:solidFill>
                <a:schemeClr val="bg1"/>
              </a:solidFill>
              <a:prstDash val="solid"/>
              <a:round/>
              <a:headEnd type="none" w="med" len="med"/>
              <a:tailEnd type="none" w="med" len="med"/>
            </a:ln>
          </p:spPr>
        </p:sp>
        <p:sp>
          <p:nvSpPr>
            <p:cNvPr id="67601" name="Line 17"/>
            <p:cNvSpPr/>
            <p:nvPr/>
          </p:nvSpPr>
          <p:spPr>
            <a:xfrm>
              <a:off x="2649538" y="4724400"/>
              <a:ext cx="1584325" cy="0"/>
            </a:xfrm>
            <a:prstGeom prst="line">
              <a:avLst/>
            </a:prstGeom>
            <a:ln w="9525" cap="flat" cmpd="sng">
              <a:solidFill>
                <a:schemeClr val="bg1"/>
              </a:solidFill>
              <a:prstDash val="solid"/>
              <a:round/>
              <a:headEnd type="none" w="med" len="med"/>
              <a:tailEnd type="triangle" w="med" len="med"/>
            </a:ln>
          </p:spPr>
        </p:sp>
        <p:sp>
          <p:nvSpPr>
            <p:cNvPr id="67602" name="Line 19"/>
            <p:cNvSpPr/>
            <p:nvPr/>
          </p:nvSpPr>
          <p:spPr>
            <a:xfrm>
              <a:off x="5673725" y="4652963"/>
              <a:ext cx="1584325" cy="0"/>
            </a:xfrm>
            <a:prstGeom prst="line">
              <a:avLst/>
            </a:prstGeom>
            <a:ln w="9525" cap="flat" cmpd="sng">
              <a:solidFill>
                <a:schemeClr val="bg1"/>
              </a:solidFill>
              <a:prstDash val="solid"/>
              <a:round/>
              <a:headEnd type="none" w="med" len="med"/>
              <a:tailEnd type="none" w="med" len="med"/>
            </a:ln>
          </p:spPr>
        </p:sp>
        <p:sp>
          <p:nvSpPr>
            <p:cNvPr id="67603" name="Line 20"/>
            <p:cNvSpPr/>
            <p:nvPr/>
          </p:nvSpPr>
          <p:spPr>
            <a:xfrm flipV="1">
              <a:off x="7258050" y="4148138"/>
              <a:ext cx="0" cy="504825"/>
            </a:xfrm>
            <a:prstGeom prst="line">
              <a:avLst/>
            </a:prstGeom>
            <a:ln w="9525" cap="flat" cmpd="sng">
              <a:solidFill>
                <a:schemeClr val="bg1"/>
              </a:solidFill>
              <a:prstDash val="solid"/>
              <a:round/>
              <a:headEnd type="none" w="med" len="med"/>
              <a:tailEnd type="triangle" w="med" len="med"/>
            </a:ln>
          </p:spPr>
        </p:sp>
        <p:cxnSp>
          <p:nvCxnSpPr>
            <p:cNvPr id="67604" name="直接箭头连接符 2"/>
            <p:cNvCxnSpPr>
              <a:stCxn id="67592" idx="3"/>
            </p:cNvCxnSpPr>
            <p:nvPr/>
          </p:nvCxnSpPr>
          <p:spPr>
            <a:xfrm>
              <a:off x="4990505" y="4077270"/>
              <a:ext cx="0" cy="323280"/>
            </a:xfrm>
            <a:prstGeom prst="straightConnector1">
              <a:avLst/>
            </a:prstGeom>
            <a:ln w="9525" cap="flat" cmpd="sng">
              <a:solidFill>
                <a:schemeClr val="bg1"/>
              </a:solidFill>
              <a:prstDash val="solid"/>
              <a:round/>
              <a:headEnd type="none" w="med" len="med"/>
              <a:tailEnd type="arrow" w="med" len="med"/>
            </a:ln>
          </p:spPr>
        </p:cxn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8609" name="Text Box 2"/>
          <p:cNvSpPr txBox="1"/>
          <p:nvPr/>
        </p:nvSpPr>
        <p:spPr>
          <a:xfrm>
            <a:off x="9525" y="255588"/>
            <a:ext cx="8893175" cy="762000"/>
          </a:xfrm>
          <a:prstGeom prst="rect">
            <a:avLst/>
          </a:prstGeom>
          <a:noFill/>
          <a:ln w="9525">
            <a:noFill/>
          </a:ln>
        </p:spPr>
        <p:txBody>
          <a:bodyPr wrap="none" anchor="t"/>
          <a:p>
            <a:pPr>
              <a:buSzTx/>
            </a:pPr>
            <a:r>
              <a:rPr lang="zh-CN" altLang="en-US" sz="4400" dirty="0">
                <a:solidFill>
                  <a:schemeClr val="bg1"/>
                </a:solidFill>
                <a:latin typeface="宋体" panose="02010600030101010101" pitchFamily="2" charset="-122"/>
                <a:ea typeface="宋体" panose="02010600030101010101" pitchFamily="2" charset="-122"/>
              </a:rPr>
              <a:t>步骤</a:t>
            </a:r>
            <a:r>
              <a:rPr lang="en-US" altLang="zh-CN" sz="4400" dirty="0">
                <a:solidFill>
                  <a:schemeClr val="bg1"/>
                </a:solidFill>
                <a:latin typeface="宋体" panose="02010600030101010101" pitchFamily="2" charset="-122"/>
                <a:ea typeface="宋体" panose="02010600030101010101" pitchFamily="2" charset="-122"/>
              </a:rPr>
              <a:t>4</a:t>
            </a:r>
            <a:r>
              <a:rPr lang="zh-CN" altLang="en-US" sz="4400" dirty="0">
                <a:solidFill>
                  <a:schemeClr val="bg1"/>
                </a:solidFill>
                <a:latin typeface="宋体" panose="02010600030101010101" pitchFamily="2" charset="-122"/>
                <a:ea typeface="宋体" panose="02010600030101010101" pitchFamily="2" charset="-122"/>
              </a:rPr>
              <a:t>、</a:t>
            </a:r>
            <a:r>
              <a:rPr lang="en-US" altLang="zh-CN" sz="4400" dirty="0">
                <a:solidFill>
                  <a:schemeClr val="bg1"/>
                </a:solidFill>
                <a:latin typeface="宋体" panose="02010600030101010101" pitchFamily="2" charset="-122"/>
                <a:ea typeface="宋体" panose="02010600030101010101" pitchFamily="2" charset="-122"/>
              </a:rPr>
              <a:t>5</a:t>
            </a:r>
            <a:r>
              <a:rPr lang="zh-CN" altLang="en-US" sz="4400" dirty="0">
                <a:solidFill>
                  <a:schemeClr val="bg1"/>
                </a:solidFill>
                <a:latin typeface="宋体" panose="02010600030101010101" pitchFamily="2" charset="-122"/>
                <a:ea typeface="宋体" panose="02010600030101010101" pitchFamily="2" charset="-122"/>
              </a:rPr>
              <a:t>：执行测试、分析测试结果</a:t>
            </a:r>
            <a:endParaRPr lang="zh-CN" altLang="en-US" sz="4400" dirty="0">
              <a:solidFill>
                <a:schemeClr val="bg1"/>
              </a:solidFill>
              <a:latin typeface="宋体" panose="02010600030101010101" pitchFamily="2" charset="-122"/>
              <a:ea typeface="宋体" panose="02010600030101010101" pitchFamily="2" charset="-122"/>
            </a:endParaRPr>
          </a:p>
        </p:txBody>
      </p:sp>
      <p:sp>
        <p:nvSpPr>
          <p:cNvPr id="68610" name="Text Box 6"/>
          <p:cNvSpPr txBox="1"/>
          <p:nvPr/>
        </p:nvSpPr>
        <p:spPr>
          <a:xfrm>
            <a:off x="179388" y="1196975"/>
            <a:ext cx="8964612" cy="4824413"/>
          </a:xfrm>
          <a:prstGeom prst="rect">
            <a:avLst/>
          </a:prstGeom>
          <a:noFill/>
          <a:ln w="9525">
            <a:noFill/>
          </a:ln>
        </p:spPr>
        <p:txBody>
          <a:bodyPr anchor="t"/>
          <a:p>
            <a:pPr marL="342900" indent="-342900" eaLnBrk="0" hangingPunct="0">
              <a:lnSpc>
                <a:spcPct val="150000"/>
              </a:lnSpc>
              <a:buChar char="•"/>
            </a:pPr>
            <a:r>
              <a:rPr lang="zh-CN" altLang="en-US" sz="3600" dirty="0">
                <a:solidFill>
                  <a:schemeClr val="bg1"/>
                </a:solidFill>
                <a:latin typeface="Arial" panose="020B0604020202020204" pitchFamily="34" charset="0"/>
                <a:ea typeface="宋体" panose="02010600030101010101" pitchFamily="2" charset="-122"/>
              </a:rPr>
              <a:t>执行测试并分析测试结果</a:t>
            </a:r>
            <a:endParaRPr lang="zh-CN" altLang="en-US" sz="36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0657" name="内容占位符 4"/>
          <p:cNvSpPr>
            <a:spLocks noGrp="1"/>
          </p:cNvSpPr>
          <p:nvPr>
            <p:ph idx="1"/>
          </p:nvPr>
        </p:nvSpPr>
        <p:spPr>
          <a:xfrm>
            <a:off x="533400" y="2895600"/>
            <a:ext cx="8001000" cy="990600"/>
          </a:xfrm>
          <a:noFill/>
          <a:ln>
            <a:noFill/>
          </a:ln>
        </p:spPr>
        <p:txBody>
          <a:bodyPr anchor="t"/>
          <a:p>
            <a:pPr algn="ctr" eaLnBrk="1" hangingPunct="1">
              <a:buFont typeface="Wingdings" panose="05000000000000000000" pitchFamily="2" charset="2"/>
              <a:buNone/>
            </a:pPr>
            <a:r>
              <a:rPr lang="en-US" altLang="zh-CN" sz="4400" b="1" dirty="0">
                <a:solidFill>
                  <a:schemeClr val="bg1"/>
                </a:solidFill>
              </a:rPr>
              <a:t> MOCK</a:t>
            </a:r>
            <a:r>
              <a:rPr lang="zh-CN" altLang="en-US" sz="4400" b="1" dirty="0">
                <a:solidFill>
                  <a:schemeClr val="bg1"/>
                </a:solidFill>
              </a:rPr>
              <a:t>对象简介</a:t>
            </a:r>
            <a:endParaRPr lang="zh-CN" altLang="en-US" sz="4400" b="1" dirty="0">
              <a:solidFill>
                <a:schemeClr val="bg1"/>
              </a:solidFill>
            </a:endParaRPr>
          </a:p>
        </p:txBody>
      </p:sp>
      <p:sp>
        <p:nvSpPr>
          <p:cNvPr id="70658" name="Text Box 2"/>
          <p:cNvSpPr txBox="1"/>
          <p:nvPr/>
        </p:nvSpPr>
        <p:spPr>
          <a:xfrm>
            <a:off x="250825" y="255588"/>
            <a:ext cx="8893175" cy="762000"/>
          </a:xfrm>
          <a:prstGeom prst="rect">
            <a:avLst/>
          </a:prstGeom>
          <a:noFill/>
          <a:ln w="9525">
            <a:noFill/>
          </a:ln>
        </p:spPr>
        <p:txBody>
          <a:bodyPr wrap="none" anchor="t"/>
          <a:p>
            <a:endParaRPr lang="zh-CN" altLang="en-US" sz="4400" dirty="0">
              <a:solidFill>
                <a:schemeClr val="bg1"/>
              </a:solidFill>
              <a:latin typeface="Arial Black" panose="020B0A04020102020204" pitchFamily="34" charset="0"/>
              <a:ea typeface="黑体" panose="02010609060101010101" pitchFamily="49"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681" name="Rectangle 5"/>
          <p:cNvSpPr>
            <a:spLocks noGrp="1"/>
          </p:cNvSpPr>
          <p:nvPr>
            <p:ph type="title"/>
          </p:nvPr>
        </p:nvSpPr>
        <p:spPr>
          <a:noFill/>
          <a:ln>
            <a:noFill/>
          </a:ln>
        </p:spPr>
        <p:txBody>
          <a:bodyPr anchor="t"/>
          <a:p>
            <a:pPr algn="l" eaLnBrk="1" hangingPunct="1"/>
            <a:r>
              <a:rPr lang="en-US" altLang="zh-CN" dirty="0">
                <a:solidFill>
                  <a:schemeClr val="bg1"/>
                </a:solidFill>
              </a:rPr>
              <a:t> MOCK</a:t>
            </a:r>
            <a:r>
              <a:rPr lang="zh-CN" altLang="en-US" dirty="0">
                <a:solidFill>
                  <a:schemeClr val="bg1"/>
                </a:solidFill>
              </a:rPr>
              <a:t>对象</a:t>
            </a:r>
            <a:endParaRPr lang="zh-CN" altLang="en-US"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3" name="标题 1"/>
          <p:cNvSpPr>
            <a:spLocks noGrp="1"/>
          </p:cNvSpPr>
          <p:nvPr>
            <p:ph type="title"/>
          </p:nvPr>
        </p:nvSpPr>
        <p:spPr/>
        <p:txBody>
          <a:bodyPr vert="horz" wrap="square" lIns="91440" tIns="45720" rIns="91440" bIns="45720" anchor="ctr"/>
          <a:p>
            <a:r>
              <a:rPr lang="zh-CN" altLang="en-US" dirty="0">
                <a:solidFill>
                  <a:schemeClr val="bg1"/>
                </a:solidFill>
              </a:rPr>
              <a:t>测试的不同阶段</a:t>
            </a:r>
            <a:endParaRPr lang="zh-CN" altLang="en-US" dirty="0">
              <a:solidFill>
                <a:schemeClr val="bg1"/>
              </a:solidFill>
            </a:endParaRPr>
          </a:p>
        </p:txBody>
      </p:sp>
      <p:sp>
        <p:nvSpPr>
          <p:cNvPr id="8194" name="内容占位符 2"/>
          <p:cNvSpPr>
            <a:spLocks noGrp="1"/>
          </p:cNvSpPr>
          <p:nvPr>
            <p:ph idx="1"/>
          </p:nvPr>
        </p:nvSpPr>
        <p:spPr/>
        <p:txBody>
          <a:bodyPr vert="horz" wrap="square" lIns="91440" tIns="45720" rIns="91440" bIns="45720" anchor="t"/>
          <a:p>
            <a:r>
              <a:rPr lang="zh-CN" altLang="en-US" dirty="0">
                <a:solidFill>
                  <a:schemeClr val="bg1"/>
                </a:solidFill>
              </a:rPr>
              <a:t>需求</a:t>
            </a:r>
            <a:r>
              <a:rPr lang="zh-CN" altLang="en-US" dirty="0">
                <a:solidFill>
                  <a:schemeClr val="bg1"/>
                </a:solidFill>
              </a:rPr>
              <a:t>评审</a:t>
            </a:r>
            <a:endParaRPr lang="zh-CN" altLang="en-US" dirty="0">
              <a:solidFill>
                <a:schemeClr val="bg1"/>
              </a:solidFill>
            </a:endParaRPr>
          </a:p>
          <a:p>
            <a:r>
              <a:rPr lang="zh-CN" altLang="en-US" dirty="0">
                <a:solidFill>
                  <a:schemeClr val="bg1"/>
                </a:solidFill>
              </a:rPr>
              <a:t>设计</a:t>
            </a:r>
            <a:r>
              <a:rPr lang="zh-CN" altLang="en-US" dirty="0">
                <a:solidFill>
                  <a:schemeClr val="bg1"/>
                </a:solidFill>
              </a:rPr>
              <a:t>评审</a:t>
            </a:r>
            <a:endParaRPr lang="zh-CN" altLang="en-US" dirty="0">
              <a:solidFill>
                <a:schemeClr val="bg1"/>
              </a:solidFill>
            </a:endParaRPr>
          </a:p>
          <a:p>
            <a:r>
              <a:rPr lang="zh-CN" altLang="en-US" dirty="0">
                <a:solidFill>
                  <a:schemeClr val="bg1"/>
                </a:solidFill>
              </a:rPr>
              <a:t>单元测试</a:t>
            </a:r>
            <a:endParaRPr lang="en-US" altLang="zh-CN" dirty="0">
              <a:solidFill>
                <a:schemeClr val="bg1"/>
              </a:solidFill>
            </a:endParaRPr>
          </a:p>
          <a:p>
            <a:r>
              <a:rPr lang="zh-CN" altLang="en-US" dirty="0">
                <a:solidFill>
                  <a:schemeClr val="bg1"/>
                </a:solidFill>
              </a:rPr>
              <a:t>集成测试</a:t>
            </a:r>
            <a:endParaRPr lang="en-US" altLang="zh-CN" dirty="0">
              <a:solidFill>
                <a:schemeClr val="bg1"/>
              </a:solidFill>
            </a:endParaRPr>
          </a:p>
          <a:p>
            <a:r>
              <a:rPr lang="zh-CN" altLang="en-US" dirty="0">
                <a:solidFill>
                  <a:schemeClr val="bg1"/>
                </a:solidFill>
              </a:rPr>
              <a:t>系统测试</a:t>
            </a:r>
            <a:endParaRPr lang="en-US" altLang="zh-CN" dirty="0">
              <a:solidFill>
                <a:schemeClr val="bg1"/>
              </a:solidFill>
            </a:endParaRPr>
          </a:p>
          <a:p>
            <a:pPr lvl="1"/>
            <a:r>
              <a:rPr lang="zh-CN" altLang="en-US" dirty="0">
                <a:solidFill>
                  <a:schemeClr val="bg1"/>
                </a:solidFill>
              </a:rPr>
              <a:t>是对整个系统的测试，将硬件、软件、操作人员看作一个整体，检验它是否有不符合系统说明书的地方。</a:t>
            </a:r>
            <a:endParaRPr lang="en-US" altLang="zh-CN" dirty="0">
              <a:solidFill>
                <a:schemeClr val="bg1"/>
              </a:solidFill>
            </a:endParaRPr>
          </a:p>
          <a:p>
            <a:r>
              <a:rPr lang="zh-CN" altLang="en-US" dirty="0">
                <a:solidFill>
                  <a:schemeClr val="bg1"/>
                </a:solidFill>
              </a:rPr>
              <a:t>验收测试</a:t>
            </a:r>
            <a:endParaRPr lang="en-US" altLang="zh-CN" dirty="0">
              <a:solidFill>
                <a:schemeClr val="bg1"/>
              </a:solidFill>
            </a:endParaRPr>
          </a:p>
          <a:p>
            <a:endParaRPr lang="zh-CN" altLang="en-US"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3729" name="标题 1"/>
          <p:cNvSpPr>
            <a:spLocks noGrp="1"/>
          </p:cNvSpPr>
          <p:nvPr>
            <p:ph type="title"/>
          </p:nvPr>
        </p:nvSpPr>
        <p:spPr>
          <a:xfrm>
            <a:off x="0" y="274638"/>
            <a:ext cx="8686800" cy="1143000"/>
          </a:xfrm>
          <a:noFill/>
          <a:ln>
            <a:noFill/>
          </a:ln>
        </p:spPr>
        <p:txBody>
          <a:bodyPr anchor="t"/>
          <a:p>
            <a:r>
              <a:rPr lang="zh-CN" altLang="en-US" sz="3600" dirty="0">
                <a:solidFill>
                  <a:schemeClr val="bg1"/>
                </a:solidFill>
              </a:rPr>
              <a:t>大家考虑如何对下面的</a:t>
            </a:r>
            <a:r>
              <a:rPr lang="en-US" altLang="zh-CN" sz="3600" dirty="0">
                <a:solidFill>
                  <a:schemeClr val="bg1"/>
                </a:solidFill>
              </a:rPr>
              <a:t>Purchase</a:t>
            </a:r>
            <a:r>
              <a:rPr lang="zh-CN" altLang="en-US" sz="3600" dirty="0">
                <a:solidFill>
                  <a:schemeClr val="bg1"/>
                </a:solidFill>
              </a:rPr>
              <a:t>进行测试</a:t>
            </a:r>
            <a:endParaRPr lang="zh-CN" altLang="en-US" sz="3600" dirty="0">
              <a:solidFill>
                <a:schemeClr val="bg1"/>
              </a:solidFill>
            </a:endParaRPr>
          </a:p>
        </p:txBody>
      </p:sp>
      <p:sp>
        <p:nvSpPr>
          <p:cNvPr id="73730" name="内容占位符 2"/>
          <p:cNvSpPr>
            <a:spLocks noGrp="1"/>
          </p:cNvSpPr>
          <p:nvPr>
            <p:ph idx="1"/>
          </p:nvPr>
        </p:nvSpPr>
        <p:spPr>
          <a:xfrm>
            <a:off x="142875" y="1357313"/>
            <a:ext cx="8858250" cy="4768850"/>
          </a:xfrm>
          <a:noFill/>
          <a:ln>
            <a:noFill/>
          </a:ln>
        </p:spPr>
        <p:txBody>
          <a:bodyPr anchor="t"/>
          <a:p>
            <a:pPr>
              <a:buNone/>
            </a:pPr>
            <a:r>
              <a:rPr lang="zh-CN" altLang="en-US" sz="2800" dirty="0">
                <a:solidFill>
                  <a:schemeClr val="bg1"/>
                </a:solidFill>
              </a:rPr>
              <a:t>例：</a:t>
            </a:r>
            <a:endParaRPr lang="en-US" altLang="zh-CN" sz="2800" dirty="0">
              <a:solidFill>
                <a:schemeClr val="bg1"/>
              </a:solidFill>
            </a:endParaRPr>
          </a:p>
          <a:p>
            <a:pPr>
              <a:buNone/>
            </a:pPr>
            <a:r>
              <a:rPr lang="en-US" altLang="zh-CN" sz="2800" dirty="0">
                <a:solidFill>
                  <a:schemeClr val="bg1"/>
                </a:solidFill>
              </a:rPr>
              <a:t>public class Purchase {</a:t>
            </a:r>
            <a:endParaRPr lang="en-US" altLang="zh-CN" sz="2800" dirty="0">
              <a:solidFill>
                <a:schemeClr val="bg1"/>
              </a:solidFill>
            </a:endParaRPr>
          </a:p>
          <a:p>
            <a:pPr>
              <a:buNone/>
            </a:pPr>
            <a:r>
              <a:rPr lang="en-US" altLang="zh-CN" sz="2800" dirty="0">
                <a:solidFill>
                  <a:schemeClr val="bg1"/>
                </a:solidFill>
              </a:rPr>
              <a:t>   public double getTotalPrice(DBAccess dbAcess){</a:t>
            </a:r>
            <a:endParaRPr lang="en-US" altLang="zh-CN" sz="2800" dirty="0">
              <a:solidFill>
                <a:schemeClr val="bg1"/>
              </a:solidFill>
            </a:endParaRPr>
          </a:p>
          <a:p>
            <a:pPr>
              <a:buNone/>
            </a:pPr>
            <a:r>
              <a:rPr lang="en-US" altLang="zh-CN" sz="2800" dirty="0">
                <a:solidFill>
                  <a:schemeClr val="bg1"/>
                </a:solidFill>
              </a:rPr>
              <a:t>        return dbAcess.getPriceFromDB();</a:t>
            </a:r>
            <a:endParaRPr lang="en-US" altLang="zh-CN" sz="2800" dirty="0">
              <a:solidFill>
                <a:schemeClr val="bg1"/>
              </a:solidFill>
            </a:endParaRPr>
          </a:p>
          <a:p>
            <a:pPr>
              <a:buNone/>
            </a:pPr>
            <a:r>
              <a:rPr lang="en-US" altLang="zh-CN" sz="2800" dirty="0">
                <a:solidFill>
                  <a:schemeClr val="bg1"/>
                </a:solidFill>
              </a:rPr>
              <a:t>	}</a:t>
            </a:r>
            <a:endParaRPr lang="en-US" altLang="zh-CN" sz="2800" dirty="0">
              <a:solidFill>
                <a:schemeClr val="bg1"/>
              </a:solidFill>
            </a:endParaRPr>
          </a:p>
          <a:p>
            <a:pPr>
              <a:buNone/>
            </a:pPr>
            <a:r>
              <a:rPr lang="en-US" altLang="zh-CN" sz="2800" dirty="0">
                <a:solidFill>
                  <a:schemeClr val="bg1"/>
                </a:solidFill>
              </a:rPr>
              <a:t>}</a:t>
            </a:r>
            <a:endParaRPr lang="zh-CN" altLang="en-US" sz="2800" dirty="0">
              <a:solidFill>
                <a:schemeClr val="bg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4753" name="标题 1"/>
          <p:cNvSpPr>
            <a:spLocks noGrp="1"/>
          </p:cNvSpPr>
          <p:nvPr>
            <p:ph type="title"/>
          </p:nvPr>
        </p:nvSpPr>
        <p:spPr>
          <a:noFill/>
          <a:ln>
            <a:noFill/>
          </a:ln>
        </p:spPr>
        <p:txBody>
          <a:bodyPr anchor="t"/>
          <a:p>
            <a:endParaRPr lang="zh-CN" altLang="en-US" dirty="0"/>
          </a:p>
        </p:txBody>
      </p:sp>
      <p:sp>
        <p:nvSpPr>
          <p:cNvPr id="74754" name="内容占位符 2"/>
          <p:cNvSpPr>
            <a:spLocks noGrp="1"/>
          </p:cNvSpPr>
          <p:nvPr>
            <p:ph idx="1"/>
          </p:nvPr>
        </p:nvSpPr>
        <p:spPr>
          <a:noFill/>
          <a:ln>
            <a:noFill/>
          </a:ln>
        </p:spPr>
        <p:txBody>
          <a:bodyPr anchor="t"/>
          <a:p>
            <a:r>
              <a:rPr lang="en-US" altLang="zh-CN" dirty="0">
                <a:solidFill>
                  <a:schemeClr val="bg1"/>
                </a:solidFill>
              </a:rPr>
              <a:t>Purchase</a:t>
            </a:r>
            <a:r>
              <a:rPr lang="zh-CN" altLang="en-US" dirty="0">
                <a:solidFill>
                  <a:schemeClr val="bg1"/>
                </a:solidFill>
              </a:rPr>
              <a:t>类是要测试的目标类。</a:t>
            </a:r>
            <a:r>
              <a:rPr lang="en-US" altLang="zh-CN" dirty="0">
                <a:solidFill>
                  <a:schemeClr val="bg1"/>
                </a:solidFill>
              </a:rPr>
              <a:t>getTotalPrice</a:t>
            </a:r>
            <a:r>
              <a:rPr lang="zh-CN" altLang="en-US" dirty="0">
                <a:solidFill>
                  <a:schemeClr val="bg1"/>
                </a:solidFill>
              </a:rPr>
              <a:t>方法使用</a:t>
            </a:r>
            <a:r>
              <a:rPr lang="en-US" altLang="zh-CN" dirty="0">
                <a:solidFill>
                  <a:schemeClr val="bg1"/>
                </a:solidFill>
              </a:rPr>
              <a:t>DBAccess</a:t>
            </a:r>
            <a:r>
              <a:rPr lang="zh-CN" altLang="en-US" dirty="0">
                <a:solidFill>
                  <a:schemeClr val="bg1"/>
                </a:solidFill>
              </a:rPr>
              <a:t>类的</a:t>
            </a:r>
            <a:r>
              <a:rPr lang="en-US" altLang="zh-CN" dirty="0">
                <a:solidFill>
                  <a:schemeClr val="bg1"/>
                </a:solidFill>
              </a:rPr>
              <a:t>getPriceFromDB</a:t>
            </a:r>
            <a:r>
              <a:rPr lang="zh-CN" altLang="en-US" dirty="0">
                <a:solidFill>
                  <a:schemeClr val="bg1"/>
                </a:solidFill>
              </a:rPr>
              <a:t>方法。</a:t>
            </a:r>
            <a:endParaRPr lang="en-US" altLang="zh-CN" dirty="0">
              <a:solidFill>
                <a:schemeClr val="bg1"/>
              </a:solidFill>
            </a:endParaRPr>
          </a:p>
          <a:p>
            <a:r>
              <a:rPr lang="en-US" altLang="zh-CN" dirty="0">
                <a:solidFill>
                  <a:schemeClr val="bg1"/>
                </a:solidFill>
              </a:rPr>
              <a:t> DBAccess</a:t>
            </a:r>
            <a:r>
              <a:rPr lang="zh-CN" altLang="en-US" dirty="0">
                <a:solidFill>
                  <a:schemeClr val="bg1"/>
                </a:solidFill>
              </a:rPr>
              <a:t>类是</a:t>
            </a:r>
            <a:r>
              <a:rPr lang="en-US" altLang="zh-CN" dirty="0">
                <a:solidFill>
                  <a:schemeClr val="bg1"/>
                </a:solidFill>
              </a:rPr>
              <a:t>Purchase</a:t>
            </a:r>
            <a:r>
              <a:rPr lang="zh-CN" altLang="en-US" dirty="0">
                <a:solidFill>
                  <a:schemeClr val="bg1"/>
                </a:solidFill>
              </a:rPr>
              <a:t>类的合作者。</a:t>
            </a:r>
            <a:endParaRPr lang="en-US" altLang="zh-CN" dirty="0">
              <a:solidFill>
                <a:schemeClr val="bg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5777" name="标题 1"/>
          <p:cNvSpPr>
            <a:spLocks noGrp="1"/>
          </p:cNvSpPr>
          <p:nvPr>
            <p:ph type="title"/>
          </p:nvPr>
        </p:nvSpPr>
        <p:spPr>
          <a:noFill/>
          <a:ln>
            <a:noFill/>
          </a:ln>
        </p:spPr>
        <p:txBody>
          <a:bodyPr anchor="t"/>
          <a:p>
            <a:endParaRPr lang="zh-CN" altLang="en-US" dirty="0"/>
          </a:p>
        </p:txBody>
      </p:sp>
      <p:sp>
        <p:nvSpPr>
          <p:cNvPr id="75778" name="内容占位符 2"/>
          <p:cNvSpPr>
            <a:spLocks noGrp="1"/>
          </p:cNvSpPr>
          <p:nvPr>
            <p:ph idx="1"/>
          </p:nvPr>
        </p:nvSpPr>
        <p:spPr>
          <a:xfrm>
            <a:off x="0" y="285750"/>
            <a:ext cx="9286875" cy="5429250"/>
          </a:xfrm>
          <a:noFill/>
          <a:ln>
            <a:noFill/>
          </a:ln>
        </p:spPr>
        <p:txBody>
          <a:bodyPr anchor="t"/>
          <a:p>
            <a:pPr>
              <a:buNone/>
            </a:pPr>
            <a:r>
              <a:rPr lang="zh-CN" altLang="en-US" sz="2400" dirty="0">
                <a:solidFill>
                  <a:schemeClr val="bg1"/>
                </a:solidFill>
              </a:rPr>
              <a:t>如果合作者类</a:t>
            </a:r>
            <a:r>
              <a:rPr lang="en-US" altLang="zh-CN" sz="2400" dirty="0">
                <a:solidFill>
                  <a:schemeClr val="bg1"/>
                </a:solidFill>
              </a:rPr>
              <a:t>DBAccess</a:t>
            </a:r>
            <a:r>
              <a:rPr lang="zh-CN" altLang="en-US" sz="2400" dirty="0">
                <a:solidFill>
                  <a:schemeClr val="bg1"/>
                </a:solidFill>
              </a:rPr>
              <a:t>存在的话</a:t>
            </a:r>
            <a:r>
              <a:rPr lang="en-US" altLang="zh-CN" sz="2400" dirty="0">
                <a:solidFill>
                  <a:schemeClr val="bg1"/>
                </a:solidFill>
              </a:rPr>
              <a:t>,</a:t>
            </a:r>
            <a:r>
              <a:rPr lang="zh-CN" altLang="en-US" sz="2400" dirty="0">
                <a:solidFill>
                  <a:schemeClr val="bg1"/>
                </a:solidFill>
              </a:rPr>
              <a:t>对</a:t>
            </a:r>
            <a:r>
              <a:rPr lang="en-US" altLang="zh-CN" sz="2400" dirty="0">
                <a:solidFill>
                  <a:schemeClr val="bg1"/>
                </a:solidFill>
              </a:rPr>
              <a:t>Purchase</a:t>
            </a:r>
            <a:r>
              <a:rPr lang="zh-CN" altLang="en-US" sz="2400" dirty="0">
                <a:solidFill>
                  <a:schemeClr val="bg1"/>
                </a:solidFill>
              </a:rPr>
              <a:t>类进行单元测试的代码如下</a:t>
            </a:r>
            <a:r>
              <a:rPr lang="en-US" altLang="zh-CN" sz="2400" dirty="0">
                <a:solidFill>
                  <a:schemeClr val="bg1"/>
                </a:solidFill>
              </a:rPr>
              <a:t>:</a:t>
            </a:r>
            <a:endParaRPr lang="zh-CN" altLang="en-US" sz="2400" dirty="0">
              <a:solidFill>
                <a:schemeClr val="bg1"/>
              </a:solidFill>
            </a:endParaRPr>
          </a:p>
          <a:p>
            <a:pPr>
              <a:buNone/>
            </a:pPr>
            <a:r>
              <a:rPr lang="en-US" altLang="zh-CN" sz="2400" dirty="0">
                <a:solidFill>
                  <a:schemeClr val="bg1"/>
                </a:solidFill>
              </a:rPr>
              <a:t>import static org.junit.jupiter.api.Assertions.*;</a:t>
            </a:r>
            <a:endParaRPr lang="en-US" altLang="zh-CN" sz="2400" dirty="0">
              <a:solidFill>
                <a:schemeClr val="bg1"/>
              </a:solidFill>
            </a:endParaRPr>
          </a:p>
          <a:p>
            <a:pPr>
              <a:buNone/>
            </a:pPr>
            <a:r>
              <a:rPr lang="en-US" altLang="zh-CN" sz="2400" dirty="0">
                <a:solidFill>
                  <a:schemeClr val="bg1"/>
                </a:solidFill>
              </a:rPr>
              <a:t>public class PurchaseWithRealDBAccessTest {</a:t>
            </a:r>
            <a:endParaRPr lang="en-US" altLang="zh-CN" sz="2400" dirty="0">
              <a:solidFill>
                <a:schemeClr val="bg1"/>
              </a:solidFill>
            </a:endParaRPr>
          </a:p>
          <a:p>
            <a:pPr>
              <a:buNone/>
            </a:pPr>
            <a:r>
              <a:rPr lang="en-US" altLang="zh-CN" sz="2400" dirty="0">
                <a:solidFill>
                  <a:schemeClr val="bg1"/>
                </a:solidFill>
              </a:rPr>
              <a:t>	 @Test</a:t>
            </a:r>
            <a:endParaRPr lang="en-US" altLang="zh-CN" sz="2400" dirty="0">
              <a:solidFill>
                <a:schemeClr val="bg1"/>
              </a:solidFill>
            </a:endParaRPr>
          </a:p>
          <a:p>
            <a:pPr>
              <a:buNone/>
            </a:pPr>
            <a:r>
              <a:rPr lang="en-US" altLang="zh-CN" sz="2400" dirty="0">
                <a:solidFill>
                  <a:schemeClr val="bg1"/>
                </a:solidFill>
              </a:rPr>
              <a:t>      public void testGetTotalPrice(){</a:t>
            </a:r>
            <a:endParaRPr lang="en-US" altLang="zh-CN" sz="2400" dirty="0">
              <a:solidFill>
                <a:schemeClr val="bg1"/>
              </a:solidFill>
            </a:endParaRPr>
          </a:p>
          <a:p>
            <a:pPr>
              <a:buNone/>
            </a:pPr>
            <a:r>
              <a:rPr lang="en-US" altLang="zh-CN" sz="2400" dirty="0">
                <a:solidFill>
                  <a:schemeClr val="bg1"/>
                </a:solidFill>
              </a:rPr>
              <a:t>		Purchase purchase=new Purchase();</a:t>
            </a:r>
            <a:endParaRPr lang="en-US" altLang="zh-CN" sz="2400" dirty="0">
              <a:solidFill>
                <a:schemeClr val="bg1"/>
              </a:solidFill>
            </a:endParaRPr>
          </a:p>
          <a:p>
            <a:pPr>
              <a:buNone/>
            </a:pPr>
            <a:r>
              <a:rPr lang="en-US" altLang="zh-CN" sz="2400" dirty="0">
                <a:solidFill>
                  <a:schemeClr val="bg1"/>
                </a:solidFill>
              </a:rPr>
              <a:t>		DBAccess dbAccess=new DBAccess();</a:t>
            </a:r>
            <a:endParaRPr lang="en-US" altLang="zh-CN" sz="2400" dirty="0">
              <a:solidFill>
                <a:schemeClr val="bg1"/>
              </a:solidFill>
            </a:endParaRPr>
          </a:p>
          <a:p>
            <a:pPr>
              <a:buNone/>
            </a:pPr>
            <a:r>
              <a:rPr lang="en-US" altLang="zh-CN" sz="2400" dirty="0">
                <a:solidFill>
                  <a:schemeClr val="bg1"/>
                </a:solidFill>
              </a:rPr>
              <a:t>	      assertEquals(180.0,purchase.getTotalPrice(dbAccess),0.01);</a:t>
            </a:r>
            <a:endParaRPr lang="en-US" altLang="zh-CN" sz="2400" dirty="0">
              <a:solidFill>
                <a:schemeClr val="bg1"/>
              </a:solidFill>
            </a:endParaRPr>
          </a:p>
          <a:p>
            <a:pPr>
              <a:buNone/>
            </a:pPr>
            <a:r>
              <a:rPr lang="en-US" altLang="zh-CN" sz="2400" dirty="0">
                <a:solidFill>
                  <a:schemeClr val="bg1"/>
                </a:solidFill>
              </a:rPr>
              <a:t>	}</a:t>
            </a:r>
            <a:endParaRPr lang="en-US" altLang="zh-CN" sz="2400" dirty="0">
              <a:solidFill>
                <a:schemeClr val="bg1"/>
              </a:solidFill>
            </a:endParaRPr>
          </a:p>
          <a:p>
            <a:pPr>
              <a:buNone/>
            </a:pPr>
            <a:r>
              <a:rPr lang="en-US" altLang="zh-CN" sz="2400" dirty="0">
                <a:solidFill>
                  <a:schemeClr val="bg1"/>
                </a:solidFill>
              </a:rPr>
              <a:t>}</a:t>
            </a:r>
            <a:endParaRPr lang="zh-CN" altLang="en-US" sz="2400" dirty="0">
              <a:solidFill>
                <a:schemeClr val="bg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6801" name="标题 1"/>
          <p:cNvSpPr>
            <a:spLocks noGrp="1"/>
          </p:cNvSpPr>
          <p:nvPr>
            <p:ph type="title"/>
          </p:nvPr>
        </p:nvSpPr>
        <p:spPr>
          <a:noFill/>
          <a:ln>
            <a:noFill/>
          </a:ln>
        </p:spPr>
        <p:txBody>
          <a:bodyPr anchor="t"/>
          <a:p>
            <a:endParaRPr lang="zh-CN" altLang="en-US" dirty="0"/>
          </a:p>
        </p:txBody>
      </p:sp>
      <p:sp>
        <p:nvSpPr>
          <p:cNvPr id="76802" name="内容占位符 2"/>
          <p:cNvSpPr>
            <a:spLocks noGrp="1"/>
          </p:cNvSpPr>
          <p:nvPr>
            <p:ph idx="1"/>
          </p:nvPr>
        </p:nvSpPr>
        <p:spPr>
          <a:noFill/>
          <a:ln>
            <a:noFill/>
          </a:ln>
        </p:spPr>
        <p:txBody>
          <a:bodyPr anchor="t"/>
          <a:p>
            <a:pPr>
              <a:buNone/>
            </a:pPr>
            <a:r>
              <a:rPr lang="zh-CN" altLang="en-US" dirty="0">
                <a:solidFill>
                  <a:schemeClr val="bg1"/>
                </a:solidFill>
              </a:rPr>
              <a:t>但是如果</a:t>
            </a:r>
            <a:r>
              <a:rPr lang="en-US" altLang="zh-CN" dirty="0">
                <a:solidFill>
                  <a:schemeClr val="bg1"/>
                </a:solidFill>
              </a:rPr>
              <a:t>DBAccess</a:t>
            </a:r>
            <a:r>
              <a:rPr lang="zh-CN" altLang="en-US" dirty="0">
                <a:solidFill>
                  <a:schemeClr val="bg1"/>
                </a:solidFill>
              </a:rPr>
              <a:t>类的实现还未完成，或是数据库的设置不能完全被测试人员控制。</a:t>
            </a:r>
            <a:endParaRPr lang="en-US" altLang="zh-CN" dirty="0">
              <a:solidFill>
                <a:schemeClr val="bg1"/>
              </a:solidFill>
            </a:endParaRPr>
          </a:p>
          <a:p>
            <a:pPr>
              <a:buNone/>
            </a:pPr>
            <a:endParaRPr lang="en-US" altLang="zh-CN" dirty="0">
              <a:solidFill>
                <a:schemeClr val="bg1"/>
              </a:solidFill>
            </a:endParaRPr>
          </a:p>
          <a:p>
            <a:pPr>
              <a:buNone/>
            </a:pPr>
            <a:r>
              <a:rPr lang="zh-CN" altLang="en-US" dirty="0">
                <a:solidFill>
                  <a:schemeClr val="bg1"/>
                </a:solidFill>
              </a:rPr>
              <a:t>怎么办？</a:t>
            </a:r>
            <a:endParaRPr lang="zh-CN" altLang="en-US" dirty="0">
              <a:solidFill>
                <a:schemeClr val="bg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7825" name="Rectangle 5"/>
          <p:cNvSpPr>
            <a:spLocks noGrp="1"/>
          </p:cNvSpPr>
          <p:nvPr>
            <p:ph type="title"/>
          </p:nvPr>
        </p:nvSpPr>
        <p:spPr>
          <a:noFill/>
          <a:ln>
            <a:noFill/>
          </a:ln>
        </p:spPr>
        <p:txBody>
          <a:bodyPr anchor="t"/>
          <a:p>
            <a:pPr algn="l" eaLnBrk="1" hangingPunct="1"/>
            <a:r>
              <a:rPr lang="en-US" altLang="zh-CN" dirty="0">
                <a:solidFill>
                  <a:schemeClr val="bg1"/>
                </a:solidFill>
              </a:rPr>
              <a:t> MOCK</a:t>
            </a:r>
            <a:r>
              <a:rPr lang="zh-CN" altLang="en-US" dirty="0">
                <a:solidFill>
                  <a:schemeClr val="bg1"/>
                </a:solidFill>
              </a:rPr>
              <a:t>对象的概念</a:t>
            </a:r>
            <a:endParaRPr lang="zh-CN" altLang="en-US" dirty="0">
              <a:solidFill>
                <a:schemeClr val="bg1"/>
              </a:solidFill>
            </a:endParaRPr>
          </a:p>
        </p:txBody>
      </p:sp>
      <p:sp>
        <p:nvSpPr>
          <p:cNvPr id="77826" name="Rectangle 3"/>
          <p:cNvSpPr txBox="1"/>
          <p:nvPr/>
        </p:nvSpPr>
        <p:spPr>
          <a:xfrm>
            <a:off x="609600" y="1752600"/>
            <a:ext cx="8248650" cy="4267200"/>
          </a:xfrm>
          <a:prstGeom prst="rect">
            <a:avLst/>
          </a:prstGeom>
          <a:noFill/>
          <a:ln w="9525">
            <a:noFill/>
          </a:ln>
        </p:spPr>
        <p:txBody>
          <a:bodyPr anchor="t"/>
          <a:p>
            <a:pPr marL="469900" indent="-469900" algn="ctr" eaLnBrk="0" hangingPunct="0">
              <a:spcBef>
                <a:spcPct val="20000"/>
              </a:spcBef>
              <a:buClr>
                <a:schemeClr val="accent2"/>
              </a:buClr>
              <a:buSzTx/>
            </a:pPr>
            <a:r>
              <a:rPr lang="en-US" altLang="zh-CN" sz="3000" dirty="0">
                <a:solidFill>
                  <a:schemeClr val="bg1"/>
                </a:solidFill>
                <a:latin typeface="Arial" panose="020B0604020202020204" pitchFamily="34" charset="0"/>
                <a:ea typeface="宋体" panose="02010600030101010101" pitchFamily="2" charset="-122"/>
              </a:rPr>
              <a:t>    MOCK</a:t>
            </a:r>
            <a:r>
              <a:rPr lang="zh-CN" altLang="en-US" sz="3000" dirty="0">
                <a:solidFill>
                  <a:schemeClr val="bg1"/>
                </a:solidFill>
                <a:latin typeface="Arial" panose="020B0604020202020204" pitchFamily="34" charset="0"/>
                <a:ea typeface="宋体" panose="02010600030101010101" pitchFamily="2" charset="-122"/>
              </a:rPr>
              <a:t>对象是真实对象在调试期间的替代品。</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9873" name="标题 1"/>
          <p:cNvSpPr>
            <a:spLocks noGrp="1"/>
          </p:cNvSpPr>
          <p:nvPr>
            <p:ph type="title"/>
          </p:nvPr>
        </p:nvSpPr>
        <p:spPr>
          <a:noFill/>
          <a:ln>
            <a:noFill/>
          </a:ln>
        </p:spPr>
        <p:txBody>
          <a:bodyPr anchor="t"/>
          <a:p>
            <a:endParaRPr lang="zh-CN" altLang="en-US" dirty="0"/>
          </a:p>
        </p:txBody>
      </p:sp>
      <p:sp>
        <p:nvSpPr>
          <p:cNvPr id="79874" name="内容占位符 2"/>
          <p:cNvSpPr>
            <a:spLocks noGrp="1"/>
          </p:cNvSpPr>
          <p:nvPr>
            <p:ph idx="1"/>
          </p:nvPr>
        </p:nvSpPr>
        <p:spPr>
          <a:xfrm>
            <a:off x="0" y="1600200"/>
            <a:ext cx="9144000" cy="4525963"/>
          </a:xfrm>
          <a:noFill/>
          <a:ln>
            <a:noFill/>
          </a:ln>
        </p:spPr>
        <p:txBody>
          <a:bodyPr anchor="t"/>
          <a:p>
            <a:pPr>
              <a:buNone/>
            </a:pPr>
            <a:r>
              <a:rPr lang="en-US" altLang="zh-CN" dirty="0">
                <a:solidFill>
                  <a:schemeClr val="bg1"/>
                </a:solidFill>
              </a:rPr>
              <a:t>public class MockDBAccess extends DBAccess{</a:t>
            </a:r>
            <a:endParaRPr lang="en-US" altLang="zh-CN" dirty="0">
              <a:solidFill>
                <a:schemeClr val="bg1"/>
              </a:solidFill>
            </a:endParaRPr>
          </a:p>
          <a:p>
            <a:endParaRPr lang="en-US" altLang="zh-CN" dirty="0">
              <a:solidFill>
                <a:schemeClr val="bg1"/>
              </a:solidFill>
            </a:endParaRPr>
          </a:p>
          <a:p>
            <a:pPr>
              <a:buNone/>
            </a:pPr>
            <a:r>
              <a:rPr lang="en-US" altLang="zh-CN" dirty="0">
                <a:solidFill>
                  <a:schemeClr val="bg1"/>
                </a:solidFill>
              </a:rPr>
              <a:t>	public double getPriceFromDB(){</a:t>
            </a:r>
            <a:endParaRPr lang="en-US" altLang="zh-CN" dirty="0">
              <a:solidFill>
                <a:schemeClr val="bg1"/>
              </a:solidFill>
            </a:endParaRPr>
          </a:p>
          <a:p>
            <a:pPr>
              <a:buNone/>
            </a:pPr>
            <a:r>
              <a:rPr lang="en-US" altLang="zh-CN" dirty="0">
                <a:solidFill>
                  <a:schemeClr val="bg1"/>
                </a:solidFill>
              </a:rPr>
              <a:t>		double price=180.0;</a:t>
            </a:r>
            <a:endParaRPr lang="en-US" altLang="zh-CN" dirty="0">
              <a:solidFill>
                <a:schemeClr val="bg1"/>
              </a:solidFill>
            </a:endParaRPr>
          </a:p>
          <a:p>
            <a:pPr>
              <a:buNone/>
            </a:pPr>
            <a:r>
              <a:rPr lang="en-US" altLang="zh-CN" dirty="0">
                <a:solidFill>
                  <a:schemeClr val="bg1"/>
                </a:solidFill>
              </a:rPr>
              <a:t>		return price;</a:t>
            </a:r>
            <a:endParaRPr lang="en-US" altLang="zh-CN" dirty="0">
              <a:solidFill>
                <a:schemeClr val="bg1"/>
              </a:solidFill>
            </a:endParaRPr>
          </a:p>
          <a:p>
            <a:pPr>
              <a:buNone/>
            </a:pPr>
            <a:r>
              <a:rPr lang="en-US" altLang="zh-CN" dirty="0">
                <a:solidFill>
                  <a:schemeClr val="bg1"/>
                </a:solidFill>
              </a:rPr>
              <a:t>	}</a:t>
            </a:r>
            <a:endParaRPr lang="en-US" altLang="zh-CN" dirty="0">
              <a:solidFill>
                <a:schemeClr val="bg1"/>
              </a:solidFill>
            </a:endParaRPr>
          </a:p>
          <a:p>
            <a:pPr>
              <a:buNone/>
            </a:pPr>
            <a:r>
              <a:rPr lang="en-US" altLang="zh-CN" dirty="0">
                <a:solidFill>
                  <a:schemeClr val="bg1"/>
                </a:solidFill>
              </a:rPr>
              <a:t>}</a:t>
            </a:r>
            <a:endParaRPr lang="zh-CN" altLang="en-US" dirty="0">
              <a:solidFill>
                <a:schemeClr val="bg1"/>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0897" name="标题 1"/>
          <p:cNvSpPr>
            <a:spLocks noGrp="1"/>
          </p:cNvSpPr>
          <p:nvPr>
            <p:ph type="title"/>
          </p:nvPr>
        </p:nvSpPr>
        <p:spPr>
          <a:noFill/>
          <a:ln>
            <a:noFill/>
          </a:ln>
        </p:spPr>
        <p:txBody>
          <a:bodyPr anchor="t"/>
          <a:p>
            <a:endParaRPr lang="zh-CN" altLang="en-US" dirty="0"/>
          </a:p>
        </p:txBody>
      </p:sp>
      <p:sp>
        <p:nvSpPr>
          <p:cNvPr id="80898" name="内容占位符 2"/>
          <p:cNvSpPr>
            <a:spLocks noGrp="1"/>
          </p:cNvSpPr>
          <p:nvPr>
            <p:ph idx="1"/>
          </p:nvPr>
        </p:nvSpPr>
        <p:spPr>
          <a:xfrm>
            <a:off x="0" y="1285875"/>
            <a:ext cx="9286875" cy="4429125"/>
          </a:xfrm>
          <a:noFill/>
          <a:ln>
            <a:noFill/>
          </a:ln>
        </p:spPr>
        <p:txBody>
          <a:bodyPr anchor="t"/>
          <a:p>
            <a:pPr>
              <a:buNone/>
            </a:pPr>
            <a:r>
              <a:rPr lang="en-US" altLang="zh-CN" sz="2400" dirty="0">
                <a:solidFill>
                  <a:schemeClr val="bg1"/>
                </a:solidFill>
              </a:rPr>
              <a:t>import static org.junit.jupiter.api.Assertions.*;</a:t>
            </a:r>
            <a:endParaRPr lang="en-US" altLang="zh-CN" sz="2400" dirty="0">
              <a:solidFill>
                <a:schemeClr val="bg1"/>
              </a:solidFill>
            </a:endParaRPr>
          </a:p>
          <a:p>
            <a:pPr>
              <a:buNone/>
            </a:pPr>
            <a:r>
              <a:rPr lang="en-US" altLang="zh-CN" sz="2400" dirty="0">
                <a:solidFill>
                  <a:schemeClr val="bg1"/>
                </a:solidFill>
              </a:rPr>
              <a:t>public class PurchaseWithMockDBAccessTest{</a:t>
            </a:r>
            <a:endParaRPr lang="en-US" altLang="zh-CN" sz="2400" dirty="0">
              <a:solidFill>
                <a:schemeClr val="bg1"/>
              </a:solidFill>
            </a:endParaRPr>
          </a:p>
          <a:p>
            <a:pPr>
              <a:buNone/>
            </a:pPr>
            <a:r>
              <a:rPr lang="en-US" altLang="zh-CN" sz="2400" dirty="0">
                <a:solidFill>
                  <a:schemeClr val="bg1"/>
                </a:solidFill>
              </a:rPr>
              <a:t>	 </a:t>
            </a:r>
            <a:r>
              <a:rPr lang="en-US" altLang="zh-CN" sz="2400" dirty="0">
                <a:solidFill>
                  <a:schemeClr val="bg1"/>
                </a:solidFill>
                <a:sym typeface="+mn-ea"/>
              </a:rPr>
              <a:t>@Test</a:t>
            </a:r>
            <a:endParaRPr lang="en-US" altLang="zh-CN" sz="2400" dirty="0">
              <a:solidFill>
                <a:schemeClr val="bg1"/>
              </a:solidFill>
            </a:endParaRPr>
          </a:p>
          <a:p>
            <a:pPr>
              <a:buNone/>
            </a:pPr>
            <a:r>
              <a:rPr lang="en-US" altLang="zh-CN" sz="2400" dirty="0">
                <a:solidFill>
                  <a:schemeClr val="bg1"/>
                </a:solidFill>
              </a:rPr>
              <a:t>     public void testGetTotalPrice(){</a:t>
            </a:r>
            <a:endParaRPr lang="en-US" altLang="zh-CN" sz="2400" dirty="0">
              <a:solidFill>
                <a:schemeClr val="bg1"/>
              </a:solidFill>
            </a:endParaRPr>
          </a:p>
          <a:p>
            <a:pPr>
              <a:buNone/>
            </a:pPr>
            <a:r>
              <a:rPr lang="en-US" altLang="zh-CN" sz="2400" dirty="0">
                <a:solidFill>
                  <a:schemeClr val="bg1"/>
                </a:solidFill>
              </a:rPr>
              <a:t>		Purchase purchase=new Purchase();</a:t>
            </a:r>
            <a:endParaRPr lang="en-US" altLang="zh-CN" sz="2400" dirty="0">
              <a:solidFill>
                <a:schemeClr val="bg1"/>
              </a:solidFill>
            </a:endParaRPr>
          </a:p>
          <a:p>
            <a:pPr>
              <a:buNone/>
            </a:pPr>
            <a:r>
              <a:rPr lang="en-US" altLang="zh-CN" sz="2400" dirty="0">
                <a:solidFill>
                  <a:schemeClr val="bg1"/>
                </a:solidFill>
              </a:rPr>
              <a:t>		MockDBAccess mockdbAccess=new MockDBAccess();</a:t>
            </a:r>
            <a:endParaRPr lang="en-US" altLang="zh-CN" sz="2400" dirty="0">
              <a:solidFill>
                <a:schemeClr val="bg1"/>
              </a:solidFill>
            </a:endParaRPr>
          </a:p>
          <a:p>
            <a:pPr>
              <a:buNone/>
            </a:pPr>
            <a:r>
              <a:rPr lang="en-US" altLang="zh-CN" sz="2400" dirty="0">
                <a:solidFill>
                  <a:schemeClr val="bg1"/>
                </a:solidFill>
              </a:rPr>
              <a:t>assertEquals(180.0,purchase.getTotalPrice(mockdbAccess),0.01);</a:t>
            </a:r>
            <a:endParaRPr lang="en-US" altLang="zh-CN" sz="2400" dirty="0">
              <a:solidFill>
                <a:schemeClr val="bg1"/>
              </a:solidFill>
            </a:endParaRPr>
          </a:p>
          <a:p>
            <a:pPr>
              <a:buNone/>
            </a:pPr>
            <a:r>
              <a:rPr lang="en-US" altLang="zh-CN" sz="2400" dirty="0">
                <a:solidFill>
                  <a:schemeClr val="bg1"/>
                </a:solidFill>
              </a:rPr>
              <a:t>	}</a:t>
            </a:r>
            <a:endParaRPr lang="en-US" altLang="zh-CN" sz="2400" dirty="0">
              <a:solidFill>
                <a:schemeClr val="bg1"/>
              </a:solidFill>
            </a:endParaRPr>
          </a:p>
          <a:p>
            <a:pPr>
              <a:buNone/>
            </a:pPr>
            <a:r>
              <a:rPr lang="en-US" altLang="zh-CN" sz="2400" dirty="0">
                <a:solidFill>
                  <a:schemeClr val="bg1"/>
                </a:solidFill>
              </a:rPr>
              <a:t>}</a:t>
            </a:r>
            <a:endParaRPr lang="zh-CN" altLang="en-US" sz="2400" dirty="0">
              <a:solidFill>
                <a:schemeClr val="bg1"/>
              </a:solidFill>
            </a:endParaRPr>
          </a:p>
        </p:txBody>
      </p:sp>
      <p:sp>
        <p:nvSpPr>
          <p:cNvPr id="80899" name="TextBox 7"/>
          <p:cNvSpPr txBox="1"/>
          <p:nvPr/>
        </p:nvSpPr>
        <p:spPr>
          <a:xfrm>
            <a:off x="5643563" y="4430713"/>
            <a:ext cx="3186112" cy="369887"/>
          </a:xfrm>
          <a:prstGeom prst="rect">
            <a:avLst/>
          </a:prstGeom>
          <a:noFill/>
          <a:ln w="9525">
            <a:noFill/>
          </a:ln>
        </p:spPr>
        <p:txBody>
          <a:bodyPr wrap="none" anchor="t">
            <a:spAutoFit/>
          </a:bodyPr>
          <a:p>
            <a:pPr eaLnBrk="0" hangingPunct="0"/>
            <a:r>
              <a:rPr lang="zh-CN" altLang="en-US" dirty="0">
                <a:solidFill>
                  <a:schemeClr val="bg1"/>
                </a:solidFill>
                <a:latin typeface="Arial" panose="020B0604020202020204" pitchFamily="34" charset="0"/>
                <a:ea typeface="宋体" panose="02010600030101010101" pitchFamily="2" charset="-122"/>
              </a:rPr>
              <a:t>用模仿对象代替“真实”对象</a:t>
            </a:r>
            <a:endParaRPr lang="zh-CN" altLang="en-US" dirty="0">
              <a:solidFill>
                <a:schemeClr val="bg1"/>
              </a:solidFill>
              <a:latin typeface="Arial" panose="020B0604020202020204" pitchFamily="34" charset="0"/>
              <a:ea typeface="宋体" panose="02010600030101010101" pitchFamily="2" charset="-122"/>
            </a:endParaRPr>
          </a:p>
        </p:txBody>
      </p:sp>
      <p:cxnSp>
        <p:nvCxnSpPr>
          <p:cNvPr id="80900" name="直接连接符 9"/>
          <p:cNvCxnSpPr/>
          <p:nvPr/>
        </p:nvCxnSpPr>
        <p:spPr>
          <a:xfrm>
            <a:off x="6000750" y="3929063"/>
            <a:ext cx="2071688" cy="1587"/>
          </a:xfrm>
          <a:prstGeom prst="line">
            <a:avLst/>
          </a:prstGeom>
          <a:ln w="15875" cap="flat" cmpd="sng">
            <a:solidFill>
              <a:schemeClr val="bg1"/>
            </a:solidFill>
            <a:prstDash val="solid"/>
            <a:round/>
            <a:headEnd type="none" w="med" len="med"/>
            <a:tailEnd type="none" w="med" len="med"/>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1921" name="标题 1"/>
          <p:cNvSpPr>
            <a:spLocks noGrp="1"/>
          </p:cNvSpPr>
          <p:nvPr>
            <p:ph type="title"/>
          </p:nvPr>
        </p:nvSpPr>
        <p:spPr>
          <a:noFill/>
          <a:ln>
            <a:noFill/>
          </a:ln>
        </p:spPr>
        <p:txBody>
          <a:bodyPr anchor="t"/>
          <a:p>
            <a:endParaRPr lang="zh-CN" altLang="en-US" dirty="0"/>
          </a:p>
        </p:txBody>
      </p:sp>
      <p:sp>
        <p:nvSpPr>
          <p:cNvPr id="81922" name="内容占位符 2"/>
          <p:cNvSpPr>
            <a:spLocks noGrp="1"/>
          </p:cNvSpPr>
          <p:nvPr>
            <p:ph idx="1"/>
          </p:nvPr>
        </p:nvSpPr>
        <p:spPr>
          <a:noFill/>
          <a:ln>
            <a:noFill/>
          </a:ln>
        </p:spPr>
        <p:txBody>
          <a:bodyPr anchor="t"/>
          <a:p>
            <a:r>
              <a:rPr lang="zh-CN" altLang="en-US" dirty="0">
                <a:solidFill>
                  <a:schemeClr val="bg1"/>
                </a:solidFill>
              </a:rPr>
              <a:t>又如：一个闹钟根据时间来进行提醒服务，如果过了下午</a:t>
            </a:r>
            <a:r>
              <a:rPr lang="en-US" altLang="zh-CN" dirty="0">
                <a:solidFill>
                  <a:schemeClr val="bg1"/>
                </a:solidFill>
              </a:rPr>
              <a:t>5</a:t>
            </a:r>
            <a:r>
              <a:rPr lang="zh-CN" altLang="en-US" dirty="0">
                <a:solidFill>
                  <a:schemeClr val="bg1"/>
                </a:solidFill>
              </a:rPr>
              <a:t>点种就播放音频文件提醒大家下班了。如果我们要利用真实的对象来测试的话就只能苦苦等到下午</a:t>
            </a:r>
            <a:r>
              <a:rPr lang="en-US" altLang="zh-CN" dirty="0">
                <a:solidFill>
                  <a:schemeClr val="bg1"/>
                </a:solidFill>
              </a:rPr>
              <a:t>5</a:t>
            </a:r>
            <a:r>
              <a:rPr lang="zh-CN" altLang="en-US" dirty="0">
                <a:solidFill>
                  <a:schemeClr val="bg1"/>
                </a:solidFill>
              </a:rPr>
              <a:t>点，</a:t>
            </a:r>
            <a:r>
              <a:rPr lang="en-US" altLang="zh-CN" dirty="0">
                <a:solidFill>
                  <a:schemeClr val="bg1"/>
                </a:solidFill>
              </a:rPr>
              <a:t>……</a:t>
            </a:r>
            <a:endParaRPr lang="zh-CN" altLang="en-US" dirty="0">
              <a:solidFill>
                <a:schemeClr val="bg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945" name="Rectangle 2"/>
          <p:cNvSpPr>
            <a:spLocks noGrp="1"/>
          </p:cNvSpPr>
          <p:nvPr>
            <p:ph type="title"/>
          </p:nvPr>
        </p:nvSpPr>
        <p:spPr>
          <a:noFill/>
          <a:ln>
            <a:noFill/>
          </a:ln>
        </p:spPr>
        <p:txBody>
          <a:bodyPr anchor="t"/>
          <a:p>
            <a:r>
              <a:rPr lang="zh-CN" altLang="en-US" dirty="0">
                <a:solidFill>
                  <a:schemeClr val="bg1"/>
                </a:solidFill>
              </a:rPr>
              <a:t>简单的替换</a:t>
            </a:r>
            <a:endParaRPr lang="zh-CN" altLang="en-US" dirty="0">
              <a:solidFill>
                <a:schemeClr val="bg1"/>
              </a:solidFill>
            </a:endParaRPr>
          </a:p>
        </p:txBody>
      </p:sp>
      <p:sp>
        <p:nvSpPr>
          <p:cNvPr id="82946" name="Rectangle 3"/>
          <p:cNvSpPr>
            <a:spLocks noGrp="1"/>
          </p:cNvSpPr>
          <p:nvPr>
            <p:ph idx="1"/>
          </p:nvPr>
        </p:nvSpPr>
        <p:spPr>
          <a:noFill/>
          <a:ln>
            <a:noFill/>
          </a:ln>
        </p:spPr>
        <p:txBody>
          <a:bodyPr anchor="t"/>
          <a:p>
            <a:endParaRPr lang="zh-CN" altLang="en-US" dirty="0"/>
          </a:p>
          <a:p>
            <a:endParaRPr lang="zh-CN" altLang="en-US" dirty="0"/>
          </a:p>
          <a:p>
            <a:endParaRPr lang="zh-CN" altLang="en-US" dirty="0"/>
          </a:p>
          <a:p>
            <a:r>
              <a:rPr lang="zh-CN" altLang="en-US" dirty="0">
                <a:solidFill>
                  <a:schemeClr val="bg1"/>
                </a:solidFill>
              </a:rPr>
              <a:t>一般，我们建议对应用程序范围外的功能调用进行包装。</a:t>
            </a:r>
            <a:endParaRPr lang="zh-CN" altLang="en-US" dirty="0">
              <a:solidFill>
                <a:schemeClr val="bg1"/>
              </a:solidFill>
            </a:endParaRPr>
          </a:p>
          <a:p>
            <a:r>
              <a:rPr lang="zh-CN" altLang="en-US" dirty="0">
                <a:solidFill>
                  <a:schemeClr val="bg1"/>
                </a:solidFill>
              </a:rPr>
              <a:t>因为被测试代码只会通过接口来引用对象，所以它完全不知道它引用的究竟是真实对象还是</a:t>
            </a:r>
            <a:r>
              <a:rPr lang="en-US" altLang="zh-CN" dirty="0">
                <a:solidFill>
                  <a:schemeClr val="bg1"/>
                </a:solidFill>
              </a:rPr>
              <a:t>mock </a:t>
            </a:r>
            <a:r>
              <a:rPr lang="zh-CN" altLang="en-US" dirty="0">
                <a:solidFill>
                  <a:schemeClr val="bg1"/>
                </a:solidFill>
              </a:rPr>
              <a:t>对象。</a:t>
            </a:r>
            <a:endParaRPr lang="zh-CN" altLang="en-US" dirty="0">
              <a:solidFill>
                <a:schemeClr val="bg1"/>
              </a:solidFill>
            </a:endParaRPr>
          </a:p>
        </p:txBody>
      </p:sp>
      <p:pic>
        <p:nvPicPr>
          <p:cNvPr id="82947" name="Picture 4"/>
          <p:cNvPicPr>
            <a:picLocks noChangeAspect="1"/>
          </p:cNvPicPr>
          <p:nvPr/>
        </p:nvPicPr>
        <p:blipFill>
          <a:blip r:embed="rId1"/>
          <a:stretch>
            <a:fillRect/>
          </a:stretch>
        </p:blipFill>
        <p:spPr>
          <a:xfrm>
            <a:off x="1187450" y="1628775"/>
            <a:ext cx="6696075" cy="1166813"/>
          </a:xfrm>
          <a:prstGeom prst="rect">
            <a:avLst/>
          </a:prstGeom>
          <a:noFill/>
          <a:ln w="9525">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3969" name="Rectangle 2"/>
          <p:cNvSpPr>
            <a:spLocks noGrp="1"/>
          </p:cNvSpPr>
          <p:nvPr>
            <p:ph type="title"/>
          </p:nvPr>
        </p:nvSpPr>
        <p:spPr>
          <a:noFill/>
          <a:ln>
            <a:noFill/>
          </a:ln>
        </p:spPr>
        <p:txBody>
          <a:bodyPr anchor="t"/>
          <a:p>
            <a:endParaRPr lang="zh-CN" altLang="en-US" dirty="0"/>
          </a:p>
        </p:txBody>
      </p:sp>
      <p:sp>
        <p:nvSpPr>
          <p:cNvPr id="83970" name="Rectangle 3"/>
          <p:cNvSpPr>
            <a:spLocks noGrp="1"/>
          </p:cNvSpPr>
          <p:nvPr>
            <p:ph idx="1"/>
          </p:nvPr>
        </p:nvSpPr>
        <p:spPr>
          <a:noFill/>
          <a:ln>
            <a:noFill/>
          </a:ln>
        </p:spPr>
        <p:txBody>
          <a:bodyPr anchor="t"/>
          <a:p>
            <a:r>
              <a:rPr lang="zh-CN" altLang="en-US" dirty="0">
                <a:solidFill>
                  <a:schemeClr val="bg1"/>
                </a:solidFill>
              </a:rPr>
              <a:t>在产品环境中，当初始化这个类的对象时，传入的是一个真实的</a:t>
            </a:r>
            <a:r>
              <a:rPr lang="en-US" altLang="zh-CN" dirty="0">
                <a:solidFill>
                  <a:schemeClr val="bg1"/>
                </a:solidFill>
              </a:rPr>
              <a:t>systemEnvironment</a:t>
            </a:r>
            <a:r>
              <a:rPr lang="zh-CN" altLang="en-US" dirty="0">
                <a:solidFill>
                  <a:schemeClr val="bg1"/>
                </a:solidFill>
              </a:rPr>
              <a:t>，而另一方面，测试代码传入的则是</a:t>
            </a:r>
            <a:r>
              <a:rPr lang="en-US" altLang="zh-CN" dirty="0">
                <a:solidFill>
                  <a:schemeClr val="bg1"/>
                </a:solidFill>
              </a:rPr>
              <a:t>mockSystemEnvironment</a:t>
            </a:r>
            <a:r>
              <a:rPr lang="zh-CN" altLang="en-US" dirty="0">
                <a:solidFill>
                  <a:schemeClr val="bg1"/>
                </a:solidFill>
              </a:rPr>
              <a:t>。</a:t>
            </a:r>
            <a:endParaRPr lang="zh-CN" altLang="en-US"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7" name="Rectangle 2"/>
          <p:cNvSpPr>
            <a:spLocks noGrp="1"/>
          </p:cNvSpPr>
          <p:nvPr>
            <p:ph type="ctrTitle"/>
          </p:nvPr>
        </p:nvSpPr>
        <p:spPr>
          <a:xfrm>
            <a:off x="0" y="2060575"/>
            <a:ext cx="9144000" cy="2368550"/>
          </a:xfrm>
        </p:spPr>
        <p:txBody>
          <a:bodyPr vert="horz" wrap="square" lIns="91440" tIns="45720" rIns="91440" bIns="45720" anchor="ctr"/>
          <a:p>
            <a:pPr eaLnBrk="1" hangingPunct="1">
              <a:buClrTx/>
              <a:buSzTx/>
              <a:buFontTx/>
            </a:pPr>
            <a:r>
              <a:rPr lang="zh-CN" altLang="en-US" sz="6600" dirty="0">
                <a:solidFill>
                  <a:schemeClr val="bg1"/>
                </a:solidFill>
              </a:rPr>
              <a:t>单元测试</a:t>
            </a:r>
            <a:endParaRPr lang="en-US" altLang="zh-CN" sz="6600" dirty="0">
              <a:solidFill>
                <a:schemeClr val="bg1"/>
              </a:solidFill>
              <a:latin typeface="Broadway" panose="04040905080B02020502" pitchFamily="82" charset="0"/>
              <a:ea typeface="黑体" panose="02010609060101010101" pitchFamily="49"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4993" name="Rectangle 5"/>
          <p:cNvSpPr>
            <a:spLocks noGrp="1"/>
          </p:cNvSpPr>
          <p:nvPr>
            <p:ph type="title"/>
          </p:nvPr>
        </p:nvSpPr>
        <p:spPr>
          <a:noFill/>
          <a:ln>
            <a:noFill/>
          </a:ln>
        </p:spPr>
        <p:txBody>
          <a:bodyPr anchor="t"/>
          <a:p>
            <a:pPr algn="l" eaLnBrk="1" hangingPunct="1"/>
            <a:r>
              <a:rPr lang="en-US" altLang="zh-CN" dirty="0">
                <a:solidFill>
                  <a:schemeClr val="bg1"/>
                </a:solidFill>
              </a:rPr>
              <a:t> </a:t>
            </a:r>
            <a:r>
              <a:rPr lang="zh-CN" altLang="en-US" dirty="0">
                <a:solidFill>
                  <a:schemeClr val="bg1"/>
                </a:solidFill>
              </a:rPr>
              <a:t>什么情况下使用</a:t>
            </a:r>
            <a:r>
              <a:rPr lang="en-US" altLang="zh-CN" dirty="0">
                <a:solidFill>
                  <a:schemeClr val="bg1"/>
                </a:solidFill>
              </a:rPr>
              <a:t>MOCK</a:t>
            </a:r>
            <a:r>
              <a:rPr lang="zh-CN" altLang="en-US" dirty="0">
                <a:solidFill>
                  <a:schemeClr val="bg1"/>
                </a:solidFill>
              </a:rPr>
              <a:t>对象</a:t>
            </a:r>
            <a:endParaRPr lang="zh-CN" altLang="en-US" dirty="0">
              <a:solidFill>
                <a:schemeClr val="bg1"/>
              </a:solidFill>
            </a:endParaRPr>
          </a:p>
        </p:txBody>
      </p:sp>
      <p:sp>
        <p:nvSpPr>
          <p:cNvPr id="84994" name="Rectangle 3"/>
          <p:cNvSpPr txBox="1"/>
          <p:nvPr/>
        </p:nvSpPr>
        <p:spPr>
          <a:xfrm>
            <a:off x="609600" y="1752600"/>
            <a:ext cx="8001000" cy="4267200"/>
          </a:xfrm>
          <a:prstGeom prst="rect">
            <a:avLst/>
          </a:prstGeom>
          <a:noFill/>
          <a:ln w="9525">
            <a:noFill/>
          </a:ln>
        </p:spPr>
        <p:txBody>
          <a:bodyPr anchor="t"/>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真实对象行为不确定（如股票行情）。</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真实对象很难被创建。</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真实对象的某些行为很难被触发。</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真实对象令程序的运行很慢。</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真实对象不能</a:t>
            </a:r>
            <a:r>
              <a:rPr lang="zh-CN" altLang="en-US" sz="3000" dirty="0">
                <a:solidFill>
                  <a:schemeClr val="bg1"/>
                </a:solidFill>
                <a:latin typeface="Arial" panose="020B0604020202020204" pitchFamily="34" charset="0"/>
                <a:ea typeface="宋体" panose="02010600030101010101" pitchFamily="2" charset="-122"/>
              </a:rPr>
              <a:t>调用（没写好或不可</a:t>
            </a:r>
            <a:r>
              <a:rPr lang="zh-CN" altLang="en-US" sz="3000" dirty="0">
                <a:solidFill>
                  <a:schemeClr val="bg1"/>
                </a:solidFill>
                <a:latin typeface="Arial" panose="020B0604020202020204" pitchFamily="34" charset="0"/>
                <a:ea typeface="宋体" panose="02010600030101010101" pitchFamily="2" charset="-122"/>
              </a:rPr>
              <a:t>访问）。</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7041" name="Rectangle 5"/>
          <p:cNvSpPr>
            <a:spLocks noGrp="1"/>
          </p:cNvSpPr>
          <p:nvPr>
            <p:ph type="title"/>
          </p:nvPr>
        </p:nvSpPr>
        <p:spPr>
          <a:noFill/>
          <a:ln>
            <a:noFill/>
          </a:ln>
        </p:spPr>
        <p:txBody>
          <a:bodyPr anchor="t"/>
          <a:p>
            <a:pPr algn="l" eaLnBrk="1" hangingPunct="1"/>
            <a:r>
              <a:rPr lang="zh-CN" altLang="en-US" dirty="0">
                <a:solidFill>
                  <a:schemeClr val="bg1"/>
                </a:solidFill>
              </a:rPr>
              <a:t>使用</a:t>
            </a:r>
            <a:r>
              <a:rPr lang="en-US" altLang="zh-CN" dirty="0">
                <a:solidFill>
                  <a:schemeClr val="bg1"/>
                </a:solidFill>
              </a:rPr>
              <a:t>MOCK</a:t>
            </a:r>
            <a:r>
              <a:rPr lang="zh-CN" altLang="en-US" dirty="0">
                <a:solidFill>
                  <a:schemeClr val="bg1"/>
                </a:solidFill>
              </a:rPr>
              <a:t>对象的步骤</a:t>
            </a:r>
            <a:endParaRPr lang="zh-CN" altLang="en-US" dirty="0">
              <a:solidFill>
                <a:schemeClr val="bg1"/>
              </a:solidFill>
            </a:endParaRPr>
          </a:p>
        </p:txBody>
      </p:sp>
      <p:sp>
        <p:nvSpPr>
          <p:cNvPr id="87042" name="Rectangle 3"/>
          <p:cNvSpPr txBox="1"/>
          <p:nvPr/>
        </p:nvSpPr>
        <p:spPr>
          <a:xfrm>
            <a:off x="609600" y="1752600"/>
            <a:ext cx="8248650" cy="4267200"/>
          </a:xfrm>
          <a:prstGeom prst="rect">
            <a:avLst/>
          </a:prstGeom>
          <a:noFill/>
          <a:ln w="9525">
            <a:noFill/>
          </a:ln>
        </p:spPr>
        <p:txBody>
          <a:bodyPr anchor="t"/>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使用一个接口来描述这个对象。</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为产品代码实现这个接口。</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以测试为目的，在</a:t>
            </a:r>
            <a:r>
              <a:rPr lang="en-US" altLang="zh-CN" sz="3000" dirty="0">
                <a:solidFill>
                  <a:schemeClr val="bg1"/>
                </a:solidFill>
                <a:latin typeface="Arial" panose="020B0604020202020204" pitchFamily="34" charset="0"/>
                <a:ea typeface="宋体" panose="02010600030101010101" pitchFamily="2" charset="-122"/>
              </a:rPr>
              <a:t>MOCK</a:t>
            </a:r>
            <a:r>
              <a:rPr lang="zh-CN" altLang="en-US" sz="3000" dirty="0">
                <a:solidFill>
                  <a:schemeClr val="bg1"/>
                </a:solidFill>
                <a:latin typeface="Arial" panose="020B0604020202020204" pitchFamily="34" charset="0"/>
                <a:ea typeface="宋体" panose="02010600030101010101" pitchFamily="2" charset="-122"/>
              </a:rPr>
              <a:t>对象中实现这个接口。</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9089" name="Rectangle 5"/>
          <p:cNvSpPr>
            <a:spLocks noGrp="1"/>
          </p:cNvSpPr>
          <p:nvPr>
            <p:ph type="title"/>
          </p:nvPr>
        </p:nvSpPr>
        <p:spPr>
          <a:noFill/>
          <a:ln>
            <a:noFill/>
          </a:ln>
        </p:spPr>
        <p:txBody>
          <a:bodyPr anchor="t"/>
          <a:p>
            <a:pPr algn="l" eaLnBrk="1" hangingPunct="1"/>
            <a:r>
              <a:rPr lang="zh-CN" altLang="en-US" dirty="0">
                <a:solidFill>
                  <a:schemeClr val="bg1"/>
                </a:solidFill>
              </a:rPr>
              <a:t>练习：实现</a:t>
            </a:r>
            <a:r>
              <a:rPr lang="en-US" altLang="zh-CN" dirty="0">
                <a:solidFill>
                  <a:schemeClr val="bg1"/>
                </a:solidFill>
              </a:rPr>
              <a:t>MP3</a:t>
            </a:r>
            <a:r>
              <a:rPr lang="zh-CN" altLang="en-US" dirty="0">
                <a:solidFill>
                  <a:schemeClr val="bg1"/>
                </a:solidFill>
              </a:rPr>
              <a:t>的</a:t>
            </a:r>
            <a:r>
              <a:rPr lang="en-US" altLang="zh-CN" dirty="0">
                <a:solidFill>
                  <a:schemeClr val="bg1"/>
                </a:solidFill>
              </a:rPr>
              <a:t>MOCK</a:t>
            </a:r>
            <a:r>
              <a:rPr lang="zh-CN" altLang="en-US" dirty="0">
                <a:solidFill>
                  <a:schemeClr val="bg1"/>
                </a:solidFill>
              </a:rPr>
              <a:t>对象</a:t>
            </a:r>
            <a:endParaRPr lang="zh-CN" altLang="en-US" dirty="0">
              <a:solidFill>
                <a:schemeClr val="bg1"/>
              </a:solidFill>
            </a:endParaRPr>
          </a:p>
        </p:txBody>
      </p:sp>
      <p:sp>
        <p:nvSpPr>
          <p:cNvPr id="89090" name="Rectangle 3"/>
          <p:cNvSpPr txBox="1"/>
          <p:nvPr/>
        </p:nvSpPr>
        <p:spPr>
          <a:xfrm>
            <a:off x="609600" y="1752600"/>
            <a:ext cx="8001000" cy="4267200"/>
          </a:xfrm>
          <a:prstGeom prst="rect">
            <a:avLst/>
          </a:prstGeom>
          <a:noFill/>
          <a:ln w="9525">
            <a:noFill/>
          </a:ln>
        </p:spPr>
        <p:txBody>
          <a:bodyPr anchor="t"/>
          <a:p>
            <a:pPr marL="469900" indent="-469900" eaLnBrk="0" hangingPunct="0">
              <a:spcBef>
                <a:spcPct val="20000"/>
              </a:spcBef>
              <a:buClr>
                <a:schemeClr val="accent2"/>
              </a:buClr>
              <a:buSzTx/>
              <a:buFont typeface="Wingdings" panose="05000000000000000000" pitchFamily="2" charset="2"/>
              <a:buChar char="o"/>
            </a:pPr>
            <a:endParaRPr lang="en-US" altLang="zh-CN" sz="3000" dirty="0">
              <a:latin typeface="Arial" panose="020B0604020202020204" pitchFamily="34" charset="0"/>
              <a:ea typeface="宋体" panose="02010600030101010101" pitchFamily="2" charset="-122"/>
            </a:endParaRPr>
          </a:p>
        </p:txBody>
      </p:sp>
      <p:sp>
        <p:nvSpPr>
          <p:cNvPr id="89091" name="矩形 5"/>
          <p:cNvSpPr/>
          <p:nvPr/>
        </p:nvSpPr>
        <p:spPr>
          <a:xfrm>
            <a:off x="857250" y="1428750"/>
            <a:ext cx="7467600" cy="4340225"/>
          </a:xfrm>
          <a:prstGeom prst="rect">
            <a:avLst/>
          </a:prstGeom>
          <a:noFill/>
          <a:ln w="9525">
            <a:noFill/>
          </a:ln>
        </p:spPr>
        <p:txBody>
          <a:bodyPr anchor="t">
            <a:spAutoFit/>
          </a:bodyPr>
          <a:p>
            <a:pPr eaLnBrk="0" hangingPunct="0"/>
            <a:r>
              <a:rPr lang="en-US" altLang="zh-CN" sz="2300" dirty="0">
                <a:solidFill>
                  <a:schemeClr val="bg1"/>
                </a:solidFill>
                <a:latin typeface="Arial" panose="020B0604020202020204" pitchFamily="34" charset="0"/>
                <a:ea typeface="宋体" panose="02010600030101010101" pitchFamily="2" charset="-122"/>
              </a:rPr>
              <a:t>import java.util.ArrayList;</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interface Mp3Player {</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play();</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pause();</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stop();</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double currentPosition();</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String currentSong();</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next();</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prev();</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boolean isPlaying();</a:t>
            </a:r>
            <a:endParaRPr lang="en-US" altLang="zh-CN" sz="2300" dirty="0">
              <a:solidFill>
                <a:schemeClr val="bg1"/>
              </a:solidFill>
              <a:latin typeface="Arial" panose="020B0604020202020204" pitchFamily="34" charset="0"/>
              <a:ea typeface="宋体" panose="02010600030101010101" pitchFamily="2" charset="-122"/>
            </a:endParaRPr>
          </a:p>
          <a:p>
            <a:pPr lvl="1" indent="0" eaLnBrk="0" hangingPunct="0"/>
            <a:r>
              <a:rPr lang="en-US" altLang="zh-CN" sz="2300" dirty="0">
                <a:solidFill>
                  <a:schemeClr val="bg1"/>
                </a:solidFill>
                <a:latin typeface="Arial" panose="020B0604020202020204" pitchFamily="34" charset="0"/>
                <a:ea typeface="宋体" panose="02010600030101010101" pitchFamily="2" charset="-122"/>
              </a:rPr>
              <a:t>public void loadSongs(ArrayList names);</a:t>
            </a:r>
            <a:endParaRPr lang="en-US" altLang="zh-CN" sz="2300" dirty="0">
              <a:solidFill>
                <a:schemeClr val="bg1"/>
              </a:solidFill>
              <a:latin typeface="Arial" panose="020B0604020202020204" pitchFamily="34" charset="0"/>
              <a:ea typeface="宋体" panose="02010600030101010101" pitchFamily="2" charset="-122"/>
            </a:endParaRPr>
          </a:p>
          <a:p>
            <a:pPr eaLnBrk="0" hangingPunct="0"/>
            <a:r>
              <a:rPr lang="en-US" altLang="zh-CN" sz="2300" dirty="0">
                <a:solidFill>
                  <a:schemeClr val="bg1"/>
                </a:solidFill>
                <a:latin typeface="Arial" panose="020B0604020202020204" pitchFamily="34" charset="0"/>
                <a:ea typeface="宋体" panose="02010600030101010101" pitchFamily="2" charset="-122"/>
              </a:rPr>
              <a:t>}</a:t>
            </a:r>
            <a:endParaRPr lang="en-US" altLang="zh-CN" sz="23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0113" name="标题 1"/>
          <p:cNvSpPr>
            <a:spLocks noGrp="1"/>
          </p:cNvSpPr>
          <p:nvPr>
            <p:ph type="title"/>
          </p:nvPr>
        </p:nvSpPr>
        <p:spPr>
          <a:noFill/>
          <a:ln>
            <a:noFill/>
          </a:ln>
        </p:spPr>
        <p:txBody>
          <a:bodyPr anchor="t"/>
          <a:p>
            <a:endParaRPr lang="zh-CN" altLang="en-US" dirty="0"/>
          </a:p>
        </p:txBody>
      </p:sp>
      <p:sp>
        <p:nvSpPr>
          <p:cNvPr id="90114" name="内容占位符 2"/>
          <p:cNvSpPr>
            <a:spLocks noGrp="1"/>
          </p:cNvSpPr>
          <p:nvPr>
            <p:ph idx="1"/>
          </p:nvPr>
        </p:nvSpPr>
        <p:spPr>
          <a:noFill/>
          <a:ln>
            <a:noFill/>
          </a:ln>
        </p:spPr>
        <p:txBody>
          <a:bodyPr anchor="t"/>
          <a:p>
            <a:r>
              <a:rPr lang="zh-CN" altLang="en-US" dirty="0">
                <a:solidFill>
                  <a:schemeClr val="bg1"/>
                </a:solidFill>
              </a:rPr>
              <a:t>不要把任何商业逻辑写入</a:t>
            </a:r>
            <a:r>
              <a:rPr lang="en-US" altLang="zh-CN" dirty="0">
                <a:solidFill>
                  <a:schemeClr val="bg1"/>
                </a:solidFill>
              </a:rPr>
              <a:t>mock objects</a:t>
            </a:r>
            <a:endParaRPr lang="en-US" altLang="zh-CN" dirty="0">
              <a:solidFill>
                <a:schemeClr val="bg1"/>
              </a:solidFill>
            </a:endParaRPr>
          </a:p>
          <a:p>
            <a:r>
              <a:rPr lang="zh-CN" altLang="en-US" dirty="0">
                <a:solidFill>
                  <a:schemeClr val="bg1"/>
                </a:solidFill>
              </a:rPr>
              <a:t>一定得是一个“傻”对象，只能做测试要求它做的事。</a:t>
            </a:r>
            <a:endParaRPr lang="en-US" altLang="zh-CN" dirty="0">
              <a:solidFill>
                <a:schemeClr val="bg1"/>
              </a:solidFill>
            </a:endParaRPr>
          </a:p>
          <a:p>
            <a:r>
              <a:rPr lang="en-US" altLang="zh-CN" dirty="0">
                <a:solidFill>
                  <a:schemeClr val="bg1"/>
                </a:solidFill>
              </a:rPr>
              <a:t>Mock object</a:t>
            </a:r>
            <a:r>
              <a:rPr lang="zh-CN" altLang="en-US" dirty="0">
                <a:solidFill>
                  <a:schemeClr val="bg1"/>
                </a:solidFill>
              </a:rPr>
              <a:t>容易创建。</a:t>
            </a:r>
            <a:endParaRPr lang="en-US" altLang="zh-CN" dirty="0">
              <a:solidFill>
                <a:schemeClr val="bg1"/>
              </a:solidFill>
            </a:endParaRPr>
          </a:p>
          <a:p>
            <a:r>
              <a:rPr lang="zh-CN" altLang="en-US" dirty="0">
                <a:solidFill>
                  <a:schemeClr val="bg1"/>
                </a:solidFill>
              </a:rPr>
              <a:t>是空壳，简单得不可能出错，所以不需要测试它自己。</a:t>
            </a:r>
            <a:endParaRPr lang="zh-CN" altLang="en-US" dirty="0">
              <a:solidFill>
                <a:schemeClr val="bg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1137" name="标题 1"/>
          <p:cNvSpPr>
            <a:spLocks noGrp="1"/>
          </p:cNvSpPr>
          <p:nvPr>
            <p:ph type="title"/>
          </p:nvPr>
        </p:nvSpPr>
        <p:spPr>
          <a:noFill/>
          <a:ln>
            <a:noFill/>
          </a:ln>
        </p:spPr>
        <p:txBody>
          <a:bodyPr anchor="t"/>
          <a:p>
            <a:endParaRPr lang="zh-CN" altLang="en-US" dirty="0"/>
          </a:p>
        </p:txBody>
      </p:sp>
      <p:sp>
        <p:nvSpPr>
          <p:cNvPr id="91138" name="内容占位符 2"/>
          <p:cNvSpPr>
            <a:spLocks noGrp="1"/>
          </p:cNvSpPr>
          <p:nvPr>
            <p:ph idx="1"/>
          </p:nvPr>
        </p:nvSpPr>
        <p:spPr>
          <a:noFill/>
          <a:ln>
            <a:noFill/>
          </a:ln>
        </p:spPr>
        <p:txBody>
          <a:bodyPr anchor="t"/>
          <a:p>
            <a:r>
              <a:rPr lang="en-US" altLang="zh-CN" dirty="0">
                <a:solidFill>
                  <a:schemeClr val="bg1"/>
                </a:solidFill>
              </a:rPr>
              <a:t>Jmock      </a:t>
            </a:r>
            <a:r>
              <a:rPr lang="en-US" altLang="zh-CN" dirty="0">
                <a:solidFill>
                  <a:schemeClr val="bg1"/>
                </a:solidFill>
                <a:hlinkClick r:id="rId1"/>
              </a:rPr>
              <a:t>www.jmock.org</a:t>
            </a:r>
            <a:endParaRPr lang="en-US" altLang="zh-CN" dirty="0">
              <a:solidFill>
                <a:schemeClr val="bg1"/>
              </a:solidFill>
            </a:endParaRPr>
          </a:p>
          <a:p>
            <a:r>
              <a:rPr lang="en-US" altLang="zh-CN" dirty="0">
                <a:solidFill>
                  <a:schemeClr val="bg1"/>
                </a:solidFill>
              </a:rPr>
              <a:t>JMock is a library that supports </a:t>
            </a:r>
            <a:r>
              <a:rPr lang="en-US" altLang="zh-CN" dirty="0">
                <a:solidFill>
                  <a:schemeClr val="bg1"/>
                </a:solidFill>
                <a:hlinkClick r:id="rId2"/>
              </a:rPr>
              <a:t>test-driven development</a:t>
            </a:r>
            <a:r>
              <a:rPr lang="en-US" altLang="zh-CN" dirty="0">
                <a:solidFill>
                  <a:schemeClr val="bg1"/>
                </a:solidFill>
              </a:rPr>
              <a:t> of </a:t>
            </a:r>
            <a:r>
              <a:rPr lang="en-US" altLang="zh-CN" dirty="0">
                <a:solidFill>
                  <a:schemeClr val="bg1"/>
                </a:solidFill>
                <a:hlinkClick r:id="rId3"/>
              </a:rPr>
              <a:t>Java</a:t>
            </a:r>
            <a:r>
              <a:rPr lang="en-US" altLang="zh-CN" dirty="0">
                <a:solidFill>
                  <a:schemeClr val="bg1"/>
                </a:solidFill>
              </a:rPr>
              <a:t> code with </a:t>
            </a:r>
            <a:r>
              <a:rPr lang="en-US" altLang="zh-CN" dirty="0">
                <a:solidFill>
                  <a:schemeClr val="bg1"/>
                </a:solidFill>
                <a:hlinkClick r:id="rId4"/>
              </a:rPr>
              <a:t>mock objects</a:t>
            </a:r>
            <a:r>
              <a:rPr lang="en-US" altLang="zh-CN" dirty="0">
                <a:solidFill>
                  <a:schemeClr val="bg1"/>
                </a:solidFill>
              </a:rPr>
              <a:t>.</a:t>
            </a:r>
            <a:endParaRPr lang="en-US" altLang="zh-CN" dirty="0">
              <a:solidFill>
                <a:schemeClr val="bg1"/>
              </a:solidFill>
            </a:endParaRPr>
          </a:p>
          <a:p>
            <a:r>
              <a:rPr lang="en-US" altLang="zh-CN" dirty="0">
                <a:solidFill>
                  <a:schemeClr val="bg1"/>
                </a:solidFill>
              </a:rPr>
              <a:t>Jmock</a:t>
            </a:r>
            <a:r>
              <a:rPr lang="zh-CN" altLang="en-US" dirty="0">
                <a:solidFill>
                  <a:schemeClr val="bg1"/>
                </a:solidFill>
              </a:rPr>
              <a:t>的用法参考：</a:t>
            </a:r>
            <a:r>
              <a:rPr lang="en-US" altLang="zh-CN" dirty="0">
                <a:solidFill>
                  <a:schemeClr val="bg1"/>
                </a:solidFill>
              </a:rPr>
              <a:t>http://www.jmock.org/cookbook.html</a:t>
            </a:r>
            <a:endParaRPr lang="en-US" altLang="zh-CN" dirty="0">
              <a:solidFill>
                <a:schemeClr val="bg1"/>
              </a:solidFill>
            </a:endParaRPr>
          </a:p>
          <a:p>
            <a:endParaRPr lang="en-US" altLang="zh-CN" dirty="0">
              <a:solidFill>
                <a:schemeClr val="bg1"/>
              </a:solidFill>
            </a:endParaRPr>
          </a:p>
          <a:p>
            <a:r>
              <a:rPr lang="en-US" altLang="zh-CN" dirty="0">
                <a:solidFill>
                  <a:schemeClr val="bg1"/>
                </a:solidFill>
              </a:rPr>
              <a:t>EasyMock   </a:t>
            </a:r>
            <a:r>
              <a:rPr lang="en-US" altLang="zh-CN" dirty="0">
                <a:solidFill>
                  <a:schemeClr val="bg1"/>
                </a:solidFill>
                <a:hlinkClick r:id="rId5"/>
              </a:rPr>
              <a:t>www.easymock.org</a:t>
            </a:r>
            <a:endParaRPr lang="en-US" altLang="zh-CN" dirty="0">
              <a:solidFill>
                <a:schemeClr val="bg1"/>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61" name="内容占位符 4"/>
          <p:cNvSpPr>
            <a:spLocks noGrp="1"/>
          </p:cNvSpPr>
          <p:nvPr>
            <p:ph idx="1"/>
          </p:nvPr>
        </p:nvSpPr>
        <p:spPr>
          <a:xfrm>
            <a:off x="533400" y="2895600"/>
            <a:ext cx="8001000" cy="990600"/>
          </a:xfrm>
          <a:noFill/>
          <a:ln>
            <a:noFill/>
          </a:ln>
        </p:spPr>
        <p:txBody>
          <a:bodyPr anchor="t"/>
          <a:p>
            <a:pPr algn="ctr" eaLnBrk="1" hangingPunct="1">
              <a:buFont typeface="Wingdings" panose="05000000000000000000" pitchFamily="2" charset="2"/>
              <a:buNone/>
            </a:pPr>
            <a:r>
              <a:rPr lang="en-US" altLang="zh-CN" sz="4400" b="1" dirty="0">
                <a:solidFill>
                  <a:schemeClr val="bg1"/>
                </a:solidFill>
              </a:rPr>
              <a:t>3.</a:t>
            </a:r>
            <a:r>
              <a:rPr lang="zh-CN" altLang="en-US" sz="4400" b="1" dirty="0">
                <a:solidFill>
                  <a:schemeClr val="bg1"/>
                </a:solidFill>
              </a:rPr>
              <a:t>其它一些</a:t>
            </a:r>
            <a:r>
              <a:rPr lang="zh-CN" altLang="en-US" sz="4400" b="1" dirty="0">
                <a:solidFill>
                  <a:schemeClr val="bg1"/>
                </a:solidFill>
              </a:rPr>
              <a:t>要测试的内容</a:t>
            </a:r>
            <a:endParaRPr lang="zh-CN" altLang="en-US" sz="4400" b="1" dirty="0">
              <a:solidFill>
                <a:schemeClr val="bg1"/>
              </a:solidFill>
            </a:endParaRPr>
          </a:p>
        </p:txBody>
      </p:sp>
      <p:sp>
        <p:nvSpPr>
          <p:cNvPr id="92162" name="Text Box 2"/>
          <p:cNvSpPr txBox="1"/>
          <p:nvPr/>
        </p:nvSpPr>
        <p:spPr>
          <a:xfrm>
            <a:off x="250825" y="255588"/>
            <a:ext cx="8893175" cy="762000"/>
          </a:xfrm>
          <a:prstGeom prst="rect">
            <a:avLst/>
          </a:prstGeom>
          <a:noFill/>
          <a:ln w="9525">
            <a:noFill/>
          </a:ln>
        </p:spPr>
        <p:txBody>
          <a:bodyPr wrap="none" anchor="t"/>
          <a:p>
            <a:endParaRPr lang="zh-CN" altLang="en-US" sz="4400" dirty="0">
              <a:solidFill>
                <a:schemeClr val="bg1"/>
              </a:solidFill>
              <a:latin typeface="Arial Black" panose="020B0A04020102020204" pitchFamily="34" charset="0"/>
              <a:ea typeface="黑体" panose="02010609060101010101" pitchFamily="49"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6737" name="Rectangle 5"/>
          <p:cNvSpPr>
            <a:spLocks noGrp="1"/>
          </p:cNvSpPr>
          <p:nvPr>
            <p:ph type="title"/>
          </p:nvPr>
        </p:nvSpPr>
        <p:spPr>
          <a:noFill/>
          <a:ln>
            <a:noFill/>
          </a:ln>
        </p:spPr>
        <p:txBody>
          <a:bodyPr anchor="t"/>
          <a:p>
            <a:pPr algn="l" eaLnBrk="1" hangingPunct="1"/>
            <a:r>
              <a:rPr lang="zh-CN" altLang="en-US" dirty="0">
                <a:solidFill>
                  <a:schemeClr val="bg1"/>
                </a:solidFill>
              </a:rPr>
              <a:t>思考：如何</a:t>
            </a:r>
            <a:r>
              <a:rPr lang="zh-CN" altLang="en-US" dirty="0">
                <a:solidFill>
                  <a:schemeClr val="bg1"/>
                </a:solidFill>
                <a:sym typeface="+mn-ea"/>
              </a:rPr>
              <a:t>测试一个</a:t>
            </a:r>
            <a:r>
              <a:rPr lang="zh-CN" altLang="en-US" dirty="0">
                <a:solidFill>
                  <a:schemeClr val="bg1"/>
                </a:solidFill>
              </a:rPr>
              <a:t>栈</a:t>
            </a:r>
            <a:r>
              <a:rPr lang="zh-CN" altLang="en-US" dirty="0">
                <a:solidFill>
                  <a:schemeClr val="bg1"/>
                </a:solidFill>
              </a:rPr>
              <a:t>类？</a:t>
            </a:r>
            <a:endParaRPr lang="zh-CN" altLang="en-US" dirty="0">
              <a:solidFill>
                <a:schemeClr val="bg1"/>
              </a:solidFill>
            </a:endParaRPr>
          </a:p>
        </p:txBody>
      </p:sp>
      <p:sp>
        <p:nvSpPr>
          <p:cNvPr id="116738" name="Rectangle 3"/>
          <p:cNvSpPr txBox="1"/>
          <p:nvPr/>
        </p:nvSpPr>
        <p:spPr>
          <a:xfrm>
            <a:off x="609600" y="1752600"/>
            <a:ext cx="8001000" cy="4267200"/>
          </a:xfrm>
          <a:prstGeom prst="rect">
            <a:avLst/>
          </a:prstGeom>
          <a:noFill/>
          <a:ln w="9525">
            <a:noFill/>
          </a:ln>
        </p:spPr>
        <p:txBody>
          <a:bodyPr anchor="t"/>
          <a:p>
            <a:pPr eaLnBrk="0" hangingPunct="0">
              <a:buSzTx/>
            </a:pPr>
            <a:r>
              <a:rPr lang="en-US" altLang="zh-CN" sz="2400" dirty="0">
                <a:solidFill>
                  <a:schemeClr val="bg1"/>
                </a:solidFill>
                <a:latin typeface="Arial" panose="020B0604020202020204" pitchFamily="34" charset="0"/>
                <a:ea typeface="宋体" panose="02010600030101010101" pitchFamily="2" charset="-122"/>
              </a:rPr>
              <a:t>public interface </a:t>
            </a:r>
            <a:r>
              <a:rPr lang="en-US" altLang="zh-CN" sz="2400" dirty="0" err="1">
                <a:solidFill>
                  <a:schemeClr val="bg1"/>
                </a:solidFill>
                <a:latin typeface="Arial" panose="020B0604020202020204" pitchFamily="34" charset="0"/>
                <a:ea typeface="宋体" panose="02010600030101010101" pitchFamily="2" charset="-122"/>
              </a:rPr>
              <a:t>Stack</a:t>
            </a:r>
            <a:r>
              <a:rPr lang="en-US" altLang="zh-CN" sz="2400" dirty="0">
                <a:solidFill>
                  <a:schemeClr val="bg1"/>
                </a:solidFill>
                <a:latin typeface="Arial" panose="020B0604020202020204" pitchFamily="34" charset="0"/>
                <a:ea typeface="宋体" panose="02010600030101010101" pitchFamily="2" charset="-122"/>
              </a:rPr>
              <a:t> {</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en-US" altLang="zh-CN" sz="2400" dirty="0">
                <a:solidFill>
                  <a:schemeClr val="bg1"/>
                </a:solidFill>
                <a:latin typeface="Arial" panose="020B0604020202020204" pitchFamily="34" charset="0"/>
                <a:ea typeface="宋体" panose="02010600030101010101" pitchFamily="2" charset="-122"/>
              </a:rPr>
              <a:t>  public String pop() throws </a:t>
            </a:r>
            <a:r>
              <a:rPr lang="en-US" altLang="zh-CN" sz="2400" dirty="0" err="1">
                <a:solidFill>
                  <a:schemeClr val="bg1"/>
                </a:solidFill>
                <a:latin typeface="Arial" panose="020B0604020202020204" pitchFamily="34" charset="0"/>
                <a:ea typeface="宋体" panose="02010600030101010101" pitchFamily="2" charset="-122"/>
              </a:rPr>
              <a:t>StackEmptyException</a:t>
            </a:r>
            <a:r>
              <a:rPr lang="en-US" altLang="zh-CN" sz="2400" dirty="0">
                <a:solidFill>
                  <a:schemeClr val="bg1"/>
                </a:solidFill>
                <a:latin typeface="Arial" panose="020B0604020202020204" pitchFamily="34" charset="0"/>
                <a:ea typeface="宋体" panose="02010600030101010101" pitchFamily="2" charset="-122"/>
              </a:rPr>
              <a:t>;</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en-US" altLang="zh-CN" sz="2400" dirty="0">
                <a:solidFill>
                  <a:schemeClr val="bg1"/>
                </a:solidFill>
                <a:latin typeface="Arial" panose="020B0604020202020204" pitchFamily="34" charset="0"/>
                <a:ea typeface="宋体" panose="02010600030101010101" pitchFamily="2" charset="-122"/>
              </a:rPr>
              <a:t> </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zh-CN" altLang="en-US" sz="2400" dirty="0">
                <a:solidFill>
                  <a:schemeClr val="bg1"/>
                </a:solidFill>
                <a:latin typeface="Arial" panose="020B0604020202020204" pitchFamily="34" charset="0"/>
                <a:ea typeface="宋体" panose="02010600030101010101" pitchFamily="2" charset="-122"/>
              </a:rPr>
              <a:t>  </a:t>
            </a:r>
            <a:r>
              <a:rPr lang="en-US" altLang="zh-CN" sz="2400" dirty="0">
                <a:solidFill>
                  <a:schemeClr val="bg1"/>
                </a:solidFill>
                <a:latin typeface="Arial" panose="020B0604020202020204" pitchFamily="34" charset="0"/>
                <a:ea typeface="宋体" panose="02010600030101010101" pitchFamily="2" charset="-122"/>
              </a:rPr>
              <a:t>public void push(String item);</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zh-CN" altLang="en-US" sz="2400" dirty="0">
                <a:solidFill>
                  <a:schemeClr val="bg1"/>
                </a:solidFill>
                <a:latin typeface="Arial" panose="020B0604020202020204" pitchFamily="34" charset="0"/>
                <a:ea typeface="宋体" panose="02010600030101010101" pitchFamily="2" charset="-122"/>
              </a:rPr>
              <a:t>  </a:t>
            </a:r>
            <a:r>
              <a:rPr lang="en-US" altLang="zh-CN" sz="2400" dirty="0">
                <a:solidFill>
                  <a:schemeClr val="bg1"/>
                </a:solidFill>
                <a:latin typeface="Arial" panose="020B0604020202020204" pitchFamily="34" charset="0"/>
                <a:ea typeface="宋体" panose="02010600030101010101" pitchFamily="2" charset="-122"/>
              </a:rPr>
              <a:t>public String top() throws </a:t>
            </a:r>
            <a:r>
              <a:rPr lang="en-US" altLang="zh-CN" sz="2400" dirty="0" err="1">
                <a:solidFill>
                  <a:schemeClr val="bg1"/>
                </a:solidFill>
                <a:latin typeface="Arial" panose="020B0604020202020204" pitchFamily="34" charset="0"/>
                <a:ea typeface="宋体" panose="02010600030101010101" pitchFamily="2" charset="-122"/>
              </a:rPr>
              <a:t>StackEmptyException</a:t>
            </a:r>
            <a:r>
              <a:rPr lang="en-US" altLang="zh-CN" sz="2400" dirty="0">
                <a:solidFill>
                  <a:schemeClr val="bg1"/>
                </a:solidFill>
                <a:latin typeface="Arial" panose="020B0604020202020204" pitchFamily="34" charset="0"/>
                <a:ea typeface="宋体" panose="02010600030101010101" pitchFamily="2" charset="-122"/>
              </a:rPr>
              <a:t>;</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en-US" altLang="zh-CN" sz="2400" dirty="0">
                <a:solidFill>
                  <a:schemeClr val="bg1"/>
                </a:solidFill>
                <a:latin typeface="Arial" panose="020B0604020202020204" pitchFamily="34" charset="0"/>
                <a:ea typeface="宋体" panose="02010600030101010101" pitchFamily="2" charset="-122"/>
              </a:rPr>
              <a:t>  public </a:t>
            </a:r>
            <a:r>
              <a:rPr lang="en-US" altLang="zh-CN" sz="2400" dirty="0" err="1">
                <a:solidFill>
                  <a:schemeClr val="bg1"/>
                </a:solidFill>
                <a:latin typeface="Arial" panose="020B0604020202020204" pitchFamily="34" charset="0"/>
                <a:ea typeface="宋体" panose="02010600030101010101" pitchFamily="2" charset="-122"/>
              </a:rPr>
              <a:t>boolean</a:t>
            </a:r>
            <a:r>
              <a:rPr lang="en-US" altLang="zh-CN" sz="2400" dirty="0">
                <a:solidFill>
                  <a:schemeClr val="bg1"/>
                </a:solidFill>
                <a:latin typeface="Arial" panose="020B0604020202020204" pitchFamily="34" charset="0"/>
                <a:ea typeface="宋体" panose="02010600030101010101" pitchFamily="2" charset="-122"/>
              </a:rPr>
              <a:t> </a:t>
            </a:r>
            <a:r>
              <a:rPr lang="en-US" altLang="zh-CN" sz="2400" dirty="0" err="1">
                <a:solidFill>
                  <a:schemeClr val="bg1"/>
                </a:solidFill>
                <a:latin typeface="Arial" panose="020B0604020202020204" pitchFamily="34" charset="0"/>
                <a:ea typeface="宋体" panose="02010600030101010101" pitchFamily="2" charset="-122"/>
              </a:rPr>
              <a:t>isEmpty</a:t>
            </a:r>
            <a:r>
              <a:rPr lang="en-US" altLang="zh-CN" sz="2400" dirty="0">
                <a:solidFill>
                  <a:schemeClr val="bg1"/>
                </a:solidFill>
                <a:latin typeface="Arial" panose="020B0604020202020204" pitchFamily="34" charset="0"/>
                <a:ea typeface="宋体" panose="02010600030101010101" pitchFamily="2" charset="-122"/>
              </a:rPr>
              <a:t>();</a:t>
            </a:r>
            <a:endParaRPr lang="en-US" altLang="zh-CN" sz="2400" dirty="0">
              <a:solidFill>
                <a:schemeClr val="bg1"/>
              </a:solidFill>
              <a:latin typeface="Arial" panose="020B0604020202020204" pitchFamily="34" charset="0"/>
              <a:ea typeface="宋体" panose="02010600030101010101" pitchFamily="2" charset="-122"/>
            </a:endParaRPr>
          </a:p>
          <a:p>
            <a:pPr eaLnBrk="0" hangingPunct="0">
              <a:buSzTx/>
            </a:pPr>
            <a:r>
              <a:rPr lang="en-US" altLang="zh-CN" sz="2400" dirty="0">
                <a:solidFill>
                  <a:schemeClr val="bg1"/>
                </a:solidFill>
                <a:latin typeface="Arial" panose="020B0604020202020204" pitchFamily="34" charset="0"/>
                <a:ea typeface="宋体" panose="02010600030101010101" pitchFamily="2" charset="-122"/>
              </a:rPr>
              <a:t>}</a:t>
            </a:r>
            <a:endParaRPr lang="en-US" altLang="zh-CN" sz="24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3185" name="Rectangle 5"/>
          <p:cNvSpPr>
            <a:spLocks noGrp="1"/>
          </p:cNvSpPr>
          <p:nvPr>
            <p:ph type="title"/>
          </p:nvPr>
        </p:nvSpPr>
        <p:spPr>
          <a:noFill/>
          <a:ln>
            <a:noFill/>
          </a:ln>
        </p:spPr>
        <p:txBody>
          <a:bodyPr anchor="t"/>
          <a:p>
            <a:pPr algn="l" eaLnBrk="1" hangingPunct="1"/>
            <a:r>
              <a:rPr lang="en-US" altLang="zh-CN" dirty="0">
                <a:solidFill>
                  <a:schemeClr val="bg1"/>
                </a:solidFill>
              </a:rPr>
              <a:t>4.1</a:t>
            </a:r>
            <a:r>
              <a:rPr lang="zh-CN" altLang="en-US" dirty="0">
                <a:solidFill>
                  <a:schemeClr val="bg1"/>
                </a:solidFill>
              </a:rPr>
              <a:t>测试内容（</a:t>
            </a:r>
            <a:r>
              <a:rPr lang="en-US" altLang="zh-CN" dirty="0">
                <a:solidFill>
                  <a:schemeClr val="bg1"/>
                </a:solidFill>
              </a:rPr>
              <a:t>Right-BICEP</a:t>
            </a:r>
            <a:r>
              <a:rPr lang="zh-CN" altLang="en-US" dirty="0">
                <a:solidFill>
                  <a:schemeClr val="bg1"/>
                </a:solidFill>
              </a:rPr>
              <a:t>）</a:t>
            </a:r>
            <a:endParaRPr lang="zh-CN" altLang="en-US" dirty="0">
              <a:solidFill>
                <a:schemeClr val="bg1"/>
              </a:solidFill>
            </a:endParaRPr>
          </a:p>
        </p:txBody>
      </p:sp>
      <p:sp>
        <p:nvSpPr>
          <p:cNvPr id="93186" name="Rectangle 3"/>
          <p:cNvSpPr txBox="1"/>
          <p:nvPr/>
        </p:nvSpPr>
        <p:spPr>
          <a:xfrm>
            <a:off x="609600" y="1752600"/>
            <a:ext cx="8001000" cy="3533775"/>
          </a:xfrm>
          <a:prstGeom prst="rect">
            <a:avLst/>
          </a:prstGeom>
          <a:noFill/>
          <a:ln w="9525">
            <a:noFill/>
          </a:ln>
        </p:spPr>
        <p:txBody>
          <a:bodyPr anchor="t"/>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Right-</a:t>
            </a:r>
            <a:r>
              <a:rPr lang="zh-CN" altLang="en-US" sz="3000" dirty="0">
                <a:solidFill>
                  <a:schemeClr val="bg1"/>
                </a:solidFill>
                <a:latin typeface="Arial" panose="020B0604020202020204" pitchFamily="34" charset="0"/>
                <a:ea typeface="宋体" panose="02010600030101010101" pitchFamily="2" charset="-122"/>
              </a:rPr>
              <a:t>结果是否正确？</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B-</a:t>
            </a:r>
            <a:r>
              <a:rPr lang="zh-CN" altLang="en-US" sz="3000" dirty="0">
                <a:solidFill>
                  <a:schemeClr val="bg1"/>
                </a:solidFill>
                <a:latin typeface="Arial" panose="020B0604020202020204" pitchFamily="34" charset="0"/>
                <a:ea typeface="宋体" panose="02010600030101010101" pitchFamily="2" charset="-122"/>
              </a:rPr>
              <a:t>是否所有的边界条件都是正确的？</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0" presetClass="entr" presetSubtype="0" fill="hold" nodeType="clickEffect">
                                  <p:stCondLst>
                                    <p:cond delay="0"/>
                                  </p:stCondLst>
                                  <p:iterate type="lt">
                                    <p:tmPct val="10000"/>
                                  </p:iterate>
                                  <p:childTnLst>
                                    <p:set>
                                      <p:cBhvr>
                                        <p:cTn id="6" dur="1" fill="hold">
                                          <p:stCondLst>
                                            <p:cond delay="0"/>
                                          </p:stCondLst>
                                        </p:cTn>
                                        <p:tgtEl>
                                          <p:spTgt spid="93186">
                                            <p:txEl>
                                              <p:pRg st="0" end="0"/>
                                            </p:txEl>
                                          </p:spTgt>
                                        </p:tgtEl>
                                        <p:attrNameLst>
                                          <p:attrName>style.visibility</p:attrName>
                                        </p:attrNameLst>
                                      </p:cBhvr>
                                      <p:to>
                                        <p:strVal val="visible"/>
                                      </p:to>
                                    </p:set>
                                    <p:animEffect transition="in" filter="fade">
                                      <p:cBhvr>
                                        <p:cTn id="7" dur="1000"/>
                                        <p:tgtEl>
                                          <p:spTgt spid="93186">
                                            <p:txEl>
                                              <p:pRg st="0" end="0"/>
                                            </p:txEl>
                                          </p:spTgt>
                                        </p:tgtEl>
                                      </p:cBhvr>
                                    </p:animEffect>
                                    <p:anim calcmode="lin" valueType="num">
                                      <p:cBhvr>
                                        <p:cTn id="8" dur="1000" fill="hold"/>
                                        <p:tgtEl>
                                          <p:spTgt spid="93186">
                                            <p:txEl>
                                              <p:pRg st="0" end="0"/>
                                            </p:txEl>
                                          </p:spTgt>
                                        </p:tgtEl>
                                        <p:attrNameLst>
                                          <p:attrName>ppt_x</p:attrName>
                                        </p:attrNameLst>
                                      </p:cBhvr>
                                      <p:tavLst>
                                        <p:tav tm="0">
                                          <p:val>
                                            <p:strVal val="#ppt_x-.1"/>
                                          </p:val>
                                        </p:tav>
                                        <p:tav tm="100000">
                                          <p:val>
                                            <p:strVal val="#ppt_x"/>
                                          </p:val>
                                        </p:tav>
                                      </p:tavLst>
                                    </p:anim>
                                    <p:anim calcmode="lin" valueType="num">
                                      <p:cBhvr>
                                        <p:cTn id="9" dur="1000" fill="hold"/>
                                        <p:tgtEl>
                                          <p:spTgt spid="9318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0" presetClass="entr" presetSubtype="0" fill="hold" nodeType="clickEffect">
                                  <p:stCondLst>
                                    <p:cond delay="0"/>
                                  </p:stCondLst>
                                  <p:iterate type="lt">
                                    <p:tmPct val="10000"/>
                                  </p:iterate>
                                  <p:childTnLst>
                                    <p:set>
                                      <p:cBhvr>
                                        <p:cTn id="13" dur="1" fill="hold">
                                          <p:stCondLst>
                                            <p:cond delay="0"/>
                                          </p:stCondLst>
                                        </p:cTn>
                                        <p:tgtEl>
                                          <p:spTgt spid="93186">
                                            <p:txEl>
                                              <p:pRg st="1" end="1"/>
                                            </p:txEl>
                                          </p:spTgt>
                                        </p:tgtEl>
                                        <p:attrNameLst>
                                          <p:attrName>style.visibility</p:attrName>
                                        </p:attrNameLst>
                                      </p:cBhvr>
                                      <p:to>
                                        <p:strVal val="visible"/>
                                      </p:to>
                                    </p:set>
                                    <p:animEffect transition="in" filter="fade">
                                      <p:cBhvr>
                                        <p:cTn id="14" dur="1000"/>
                                        <p:tgtEl>
                                          <p:spTgt spid="93186">
                                            <p:txEl>
                                              <p:pRg st="1" end="1"/>
                                            </p:txEl>
                                          </p:spTgt>
                                        </p:tgtEl>
                                      </p:cBhvr>
                                    </p:animEffect>
                                    <p:anim calcmode="lin" valueType="num">
                                      <p:cBhvr>
                                        <p:cTn id="15" dur="1000" fill="hold"/>
                                        <p:tgtEl>
                                          <p:spTgt spid="93186">
                                            <p:txEl>
                                              <p:pRg st="1" end="1"/>
                                            </p:txEl>
                                          </p:spTgt>
                                        </p:tgtEl>
                                        <p:attrNameLst>
                                          <p:attrName>ppt_x</p:attrName>
                                        </p:attrNameLst>
                                      </p:cBhvr>
                                      <p:tavLst>
                                        <p:tav tm="0">
                                          <p:val>
                                            <p:strVal val="#ppt_x-.1"/>
                                          </p:val>
                                        </p:tav>
                                        <p:tav tm="100000">
                                          <p:val>
                                            <p:strVal val="#ppt_x"/>
                                          </p:val>
                                        </p:tav>
                                      </p:tavLst>
                                    </p:anim>
                                    <p:anim calcmode="lin" valueType="num">
                                      <p:cBhvr>
                                        <p:cTn id="16" dur="1000" fill="hold"/>
                                        <p:tgtEl>
                                          <p:spTgt spid="93186">
                                            <p:txEl>
                                              <p:pRg st="1" end="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3185" name="Rectangle 5"/>
          <p:cNvSpPr>
            <a:spLocks noGrp="1"/>
          </p:cNvSpPr>
          <p:nvPr>
            <p:ph type="title"/>
          </p:nvPr>
        </p:nvSpPr>
        <p:spPr>
          <a:noFill/>
          <a:ln>
            <a:noFill/>
          </a:ln>
        </p:spPr>
        <p:txBody>
          <a:bodyPr anchor="t"/>
          <a:p>
            <a:pPr algn="l" eaLnBrk="1" hangingPunct="1"/>
            <a:r>
              <a:rPr lang="zh-CN" altLang="en-US" dirty="0">
                <a:solidFill>
                  <a:schemeClr val="bg1"/>
                </a:solidFill>
              </a:rPr>
              <a:t>测试内容（</a:t>
            </a:r>
            <a:r>
              <a:rPr lang="en-US" altLang="zh-CN" dirty="0">
                <a:solidFill>
                  <a:schemeClr val="bg1"/>
                </a:solidFill>
              </a:rPr>
              <a:t>Right-BICEP</a:t>
            </a:r>
            <a:r>
              <a:rPr lang="zh-CN" altLang="en-US" dirty="0">
                <a:solidFill>
                  <a:schemeClr val="bg1"/>
                </a:solidFill>
              </a:rPr>
              <a:t>）</a:t>
            </a:r>
            <a:endParaRPr lang="zh-CN" altLang="en-US" dirty="0">
              <a:solidFill>
                <a:schemeClr val="bg1"/>
              </a:solidFill>
            </a:endParaRPr>
          </a:p>
        </p:txBody>
      </p:sp>
      <p:sp>
        <p:nvSpPr>
          <p:cNvPr id="93186" name="Rectangle 3"/>
          <p:cNvSpPr txBox="1"/>
          <p:nvPr/>
        </p:nvSpPr>
        <p:spPr>
          <a:xfrm>
            <a:off x="609600" y="1752600"/>
            <a:ext cx="8001000" cy="3533775"/>
          </a:xfrm>
          <a:prstGeom prst="rect">
            <a:avLst/>
          </a:prstGeom>
          <a:noFill/>
          <a:ln w="9525">
            <a:noFill/>
          </a:ln>
        </p:spPr>
        <p:txBody>
          <a:bodyPr anchor="t"/>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Right-</a:t>
            </a:r>
            <a:r>
              <a:rPr lang="zh-CN" altLang="en-US" sz="3000" dirty="0">
                <a:solidFill>
                  <a:schemeClr val="bg1"/>
                </a:solidFill>
                <a:latin typeface="Arial" panose="020B0604020202020204" pitchFamily="34" charset="0"/>
                <a:ea typeface="宋体" panose="02010600030101010101" pitchFamily="2" charset="-122"/>
              </a:rPr>
              <a:t>结果是否正确？</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B-</a:t>
            </a:r>
            <a:r>
              <a:rPr lang="zh-CN" altLang="en-US" sz="3000" dirty="0">
                <a:solidFill>
                  <a:schemeClr val="bg1"/>
                </a:solidFill>
                <a:latin typeface="Arial" panose="020B0604020202020204" pitchFamily="34" charset="0"/>
                <a:ea typeface="宋体" panose="02010600030101010101" pitchFamily="2" charset="-122"/>
              </a:rPr>
              <a:t>是否所有的边界条件都是正确的？</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I-</a:t>
            </a:r>
            <a:r>
              <a:rPr lang="zh-CN" altLang="en-US" sz="3000" dirty="0">
                <a:solidFill>
                  <a:schemeClr val="bg1"/>
                </a:solidFill>
                <a:latin typeface="Arial" panose="020B0604020202020204" pitchFamily="34" charset="0"/>
                <a:ea typeface="宋体" panose="02010600030101010101" pitchFamily="2" charset="-122"/>
              </a:rPr>
              <a:t>能查一下反向关联吗？</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C-</a:t>
            </a:r>
            <a:r>
              <a:rPr lang="zh-CN" altLang="en-US" sz="3000" dirty="0">
                <a:solidFill>
                  <a:schemeClr val="bg1"/>
                </a:solidFill>
                <a:latin typeface="Arial" panose="020B0604020202020204" pitchFamily="34" charset="0"/>
                <a:ea typeface="宋体" panose="02010600030101010101" pitchFamily="2" charset="-122"/>
              </a:rPr>
              <a:t>能使用其它手段交叉检查一下结果吗？</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E-</a:t>
            </a:r>
            <a:r>
              <a:rPr lang="zh-CN" altLang="en-US" sz="3000" dirty="0">
                <a:solidFill>
                  <a:schemeClr val="bg1"/>
                </a:solidFill>
                <a:latin typeface="Arial" panose="020B0604020202020204" pitchFamily="34" charset="0"/>
                <a:ea typeface="宋体" panose="02010600030101010101" pitchFamily="2" charset="-122"/>
              </a:rPr>
              <a:t>你是否可以强制错误条件发生？</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Arial" panose="020B0604020202020204" pitchFamily="34" charset="0"/>
              <a:buChar char="•"/>
            </a:pPr>
            <a:r>
              <a:rPr lang="en-US" altLang="zh-CN" sz="3000" dirty="0">
                <a:solidFill>
                  <a:schemeClr val="bg1"/>
                </a:solidFill>
                <a:latin typeface="Arial" panose="020B0604020202020204" pitchFamily="34" charset="0"/>
                <a:ea typeface="宋体" panose="02010600030101010101" pitchFamily="2" charset="-122"/>
              </a:rPr>
              <a:t>P-</a:t>
            </a:r>
            <a:r>
              <a:rPr lang="zh-CN" altLang="en-US" sz="3000" dirty="0">
                <a:solidFill>
                  <a:schemeClr val="bg1"/>
                </a:solidFill>
                <a:latin typeface="Arial" panose="020B0604020202020204" pitchFamily="34" charset="0"/>
                <a:ea typeface="宋体" panose="02010600030101010101" pitchFamily="2" charset="-122"/>
              </a:rPr>
              <a:t>是否满足性能要求？</a:t>
            </a: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5233" name="标题 1"/>
          <p:cNvSpPr>
            <a:spLocks noGrp="1"/>
          </p:cNvSpPr>
          <p:nvPr>
            <p:ph type="title"/>
          </p:nvPr>
        </p:nvSpPr>
        <p:spPr>
          <a:noFill/>
          <a:ln>
            <a:noFill/>
          </a:ln>
        </p:spPr>
        <p:txBody>
          <a:bodyPr anchor="t"/>
          <a:p>
            <a:r>
              <a:rPr lang="zh-CN" altLang="en-US" dirty="0">
                <a:solidFill>
                  <a:schemeClr val="bg1"/>
                </a:solidFill>
              </a:rPr>
              <a:t>结果是否正确</a:t>
            </a:r>
            <a:endParaRPr lang="zh-CN" altLang="en-US" dirty="0">
              <a:solidFill>
                <a:schemeClr val="bg1"/>
              </a:solidFill>
            </a:endParaRPr>
          </a:p>
        </p:txBody>
      </p:sp>
      <p:sp>
        <p:nvSpPr>
          <p:cNvPr id="95234" name="内容占位符 2"/>
          <p:cNvSpPr>
            <a:spLocks noGrp="1"/>
          </p:cNvSpPr>
          <p:nvPr>
            <p:ph idx="1"/>
          </p:nvPr>
        </p:nvSpPr>
        <p:spPr>
          <a:noFill/>
          <a:ln>
            <a:noFill/>
          </a:ln>
        </p:spPr>
        <p:txBody>
          <a:bodyPr anchor="t"/>
          <a:p>
            <a:r>
              <a:rPr lang="zh-CN" altLang="en-US" dirty="0">
                <a:solidFill>
                  <a:schemeClr val="bg1"/>
                </a:solidFill>
              </a:rPr>
              <a:t>测试首要的任务</a:t>
            </a:r>
            <a:r>
              <a:rPr lang="en-US" altLang="zh-CN" dirty="0">
                <a:solidFill>
                  <a:schemeClr val="bg1"/>
                </a:solidFill>
              </a:rPr>
              <a:t>——</a:t>
            </a:r>
            <a:r>
              <a:rPr lang="zh-CN" altLang="en-US" dirty="0">
                <a:solidFill>
                  <a:schemeClr val="bg1"/>
                </a:solidFill>
              </a:rPr>
              <a:t>验证结果</a:t>
            </a:r>
            <a:endParaRPr lang="en-US" altLang="zh-CN" dirty="0">
              <a:solidFill>
                <a:schemeClr val="bg1"/>
              </a:solidFill>
            </a:endParaRPr>
          </a:p>
          <a:p>
            <a:r>
              <a:rPr lang="zh-CN" altLang="en-US" dirty="0">
                <a:solidFill>
                  <a:schemeClr val="bg1"/>
                </a:solidFill>
              </a:rPr>
              <a:t>使用独立的数据文件存储测试用例</a:t>
            </a:r>
            <a:endParaRPr lang="zh-CN" altLang="en-US"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5" name="Text Box 2"/>
          <p:cNvSpPr txBox="1"/>
          <p:nvPr/>
        </p:nvSpPr>
        <p:spPr>
          <a:xfrm>
            <a:off x="250825" y="255588"/>
            <a:ext cx="8893175" cy="762000"/>
          </a:xfrm>
          <a:prstGeom prst="rect">
            <a:avLst/>
          </a:prstGeom>
          <a:noFill/>
          <a:ln w="9525">
            <a:noFill/>
          </a:ln>
        </p:spPr>
        <p:txBody>
          <a:bodyPr wrap="none" anchor="t"/>
          <a:p>
            <a:r>
              <a:rPr lang="zh-CN" altLang="en-US" sz="4400" dirty="0">
                <a:solidFill>
                  <a:schemeClr val="bg1"/>
                </a:solidFill>
                <a:latin typeface="Arial Black" panose="020B0A04020102020204" pitchFamily="34" charset="0"/>
                <a:ea typeface="黑体" panose="02010609060101010101" pitchFamily="49" charset="-122"/>
              </a:rPr>
              <a:t>主要内容</a:t>
            </a:r>
            <a:endParaRPr lang="zh-CN" altLang="en-US" sz="4400" dirty="0">
              <a:solidFill>
                <a:schemeClr val="bg1"/>
              </a:solidFill>
              <a:latin typeface="Arial Black" panose="020B0A04020102020204" pitchFamily="34" charset="0"/>
              <a:ea typeface="黑体" panose="02010609060101010101" pitchFamily="49" charset="-122"/>
            </a:endParaRPr>
          </a:p>
        </p:txBody>
      </p:sp>
      <p:sp>
        <p:nvSpPr>
          <p:cNvPr id="11266" name="Text Box 6"/>
          <p:cNvSpPr txBox="1"/>
          <p:nvPr/>
        </p:nvSpPr>
        <p:spPr>
          <a:xfrm>
            <a:off x="428625" y="1428750"/>
            <a:ext cx="7572375" cy="4071938"/>
          </a:xfrm>
          <a:prstGeom prst="rect">
            <a:avLst/>
          </a:prstGeom>
          <a:noFill/>
          <a:ln w="9525">
            <a:noFill/>
          </a:ln>
        </p:spPr>
        <p:txBody>
          <a:bodyPr anchor="t"/>
          <a:p>
            <a:pPr marL="742950" indent="-742950">
              <a:buFont typeface="Arial" panose="020B0604020202020204" pitchFamily="34" charset="0"/>
              <a:buAutoNum type="arabicPeriod"/>
            </a:pPr>
            <a:r>
              <a:rPr lang="zh-CN" altLang="en-US" sz="3600" dirty="0">
                <a:solidFill>
                  <a:schemeClr val="bg1"/>
                </a:solidFill>
                <a:latin typeface="Arial" panose="020B0604020202020204" pitchFamily="34" charset="0"/>
                <a:ea typeface="宋体" panose="02010600030101010101" pitchFamily="2" charset="-122"/>
              </a:rPr>
              <a:t>单元测试介绍 </a:t>
            </a:r>
            <a:endParaRPr lang="zh-CN" altLang="en-US" sz="3600" dirty="0">
              <a:solidFill>
                <a:schemeClr val="bg1"/>
              </a:solidFill>
              <a:latin typeface="Arial" panose="020B0604020202020204" pitchFamily="34" charset="0"/>
              <a:ea typeface="宋体" panose="02010600030101010101" pitchFamily="2" charset="-122"/>
            </a:endParaRPr>
          </a:p>
          <a:p>
            <a:pPr marL="742950" indent="-742950">
              <a:buFont typeface="Arial" panose="020B0604020202020204" pitchFamily="34" charset="0"/>
              <a:buAutoNum type="arabicPeriod"/>
            </a:pPr>
            <a:r>
              <a:rPr lang="zh-CN" altLang="en-US" sz="3600" dirty="0">
                <a:solidFill>
                  <a:schemeClr val="bg1"/>
                </a:solidFill>
                <a:latin typeface="Arial" panose="020B0604020202020204" pitchFamily="34" charset="0"/>
                <a:ea typeface="宋体" panose="02010600030101010101" pitchFamily="2" charset="-122"/>
              </a:rPr>
              <a:t>如何</a:t>
            </a:r>
            <a:r>
              <a:rPr lang="zh-CN" altLang="en-US" sz="3600" dirty="0">
                <a:solidFill>
                  <a:schemeClr val="bg1"/>
                </a:solidFill>
                <a:latin typeface="Arial" panose="020B0604020202020204" pitchFamily="34" charset="0"/>
                <a:ea typeface="宋体" panose="02010600030101010101" pitchFamily="2" charset="-122"/>
              </a:rPr>
              <a:t>进行单元</a:t>
            </a:r>
            <a:r>
              <a:rPr lang="zh-CN" altLang="en-US" sz="3600" dirty="0">
                <a:solidFill>
                  <a:schemeClr val="bg1"/>
                </a:solidFill>
                <a:latin typeface="Arial" panose="020B0604020202020204" pitchFamily="34" charset="0"/>
                <a:ea typeface="宋体" panose="02010600030101010101" pitchFamily="2" charset="-122"/>
              </a:rPr>
              <a:t>测试</a:t>
            </a:r>
            <a:endParaRPr lang="zh-CN" altLang="en-US" sz="3600" dirty="0">
              <a:solidFill>
                <a:schemeClr val="bg1"/>
              </a:solidFill>
              <a:latin typeface="Arial" panose="020B0604020202020204" pitchFamily="34" charset="0"/>
              <a:ea typeface="宋体" panose="02010600030101010101" pitchFamily="2" charset="-122"/>
            </a:endParaRPr>
          </a:p>
          <a:p>
            <a:pPr marL="742950" indent="-742950">
              <a:buFont typeface="Arial" panose="020B0604020202020204" pitchFamily="34" charset="0"/>
              <a:buAutoNum type="arabicPeriod"/>
            </a:pPr>
            <a:r>
              <a:rPr lang="zh-CN" altLang="en-US" sz="3600" dirty="0">
                <a:solidFill>
                  <a:schemeClr val="bg1"/>
                </a:solidFill>
                <a:latin typeface="Arial" panose="020B0604020202020204" pitchFamily="34" charset="0"/>
                <a:ea typeface="宋体" panose="02010600030101010101" pitchFamily="2" charset="-122"/>
              </a:rPr>
              <a:t>单元测试的内容</a:t>
            </a:r>
            <a:endParaRPr lang="zh-CN" altLang="en-US" sz="36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7281" name="Rectangle 3"/>
          <p:cNvSpPr/>
          <p:nvPr>
            <p:ph idx="1"/>
          </p:nvPr>
        </p:nvSpPr>
        <p:spPr>
          <a:xfrm>
            <a:off x="323850" y="1196975"/>
            <a:ext cx="8496300" cy="4895850"/>
          </a:xfrm>
          <a:solidFill>
            <a:srgbClr val="FFFFFF"/>
          </a:solidFill>
          <a:ln>
            <a:solidFill>
              <a:srgbClr val="000000"/>
            </a:solidFill>
            <a:miter/>
          </a:ln>
        </p:spPr>
        <p:txBody>
          <a:bodyPr anchor="t"/>
          <a:p>
            <a:pPr>
              <a:lnSpc>
                <a:spcPct val="90000"/>
              </a:lnSpc>
            </a:pPr>
            <a:r>
              <a:rPr lang="zh-CN" altLang="en-US" sz="2400" dirty="0">
                <a:latin typeface="宋体" panose="02010600030101010101" pitchFamily="2" charset="-122"/>
              </a:rPr>
              <a:t>完全伪造或者不一致的输入数据，例如一个名为“</a:t>
            </a:r>
            <a:r>
              <a:rPr lang="en-US" altLang="zh-CN" sz="2400" dirty="0">
                <a:latin typeface="宋体" panose="02010600030101010101" pitchFamily="2" charset="-122"/>
              </a:rPr>
              <a:t>!*w:gjagja;&gt;;,/.d;”</a:t>
            </a:r>
            <a:r>
              <a:rPr lang="zh-CN" altLang="en-US" sz="2400" dirty="0">
                <a:latin typeface="宋体" panose="02010600030101010101" pitchFamily="2" charset="-122"/>
              </a:rPr>
              <a:t>的文件。</a:t>
            </a:r>
            <a:endParaRPr lang="zh-CN" altLang="en-US" sz="2400" dirty="0">
              <a:latin typeface="宋体" panose="02010600030101010101" pitchFamily="2" charset="-122"/>
            </a:endParaRPr>
          </a:p>
          <a:p>
            <a:pPr>
              <a:lnSpc>
                <a:spcPct val="90000"/>
              </a:lnSpc>
            </a:pPr>
            <a:r>
              <a:rPr lang="zh-CN" altLang="en-US" sz="2400" dirty="0">
                <a:latin typeface="宋体" panose="02010600030101010101" pitchFamily="2" charset="-122"/>
              </a:rPr>
              <a:t>格式错误的数据，例如没有顶层域名的电子邮件地址，如</a:t>
            </a:r>
            <a:r>
              <a:rPr lang="en-US" altLang="zh-CN" sz="2400" dirty="0">
                <a:latin typeface="宋体" panose="02010600030101010101" pitchFamily="2" charset="-122"/>
              </a:rPr>
              <a:t>fred@foobar</a:t>
            </a:r>
            <a:endParaRPr lang="en-US" altLang="zh-CN" sz="2400" dirty="0">
              <a:latin typeface="宋体" panose="02010600030101010101" pitchFamily="2" charset="-122"/>
            </a:endParaRPr>
          </a:p>
          <a:p>
            <a:pPr>
              <a:lnSpc>
                <a:spcPct val="90000"/>
              </a:lnSpc>
            </a:pPr>
            <a:r>
              <a:rPr lang="zh-CN" altLang="en-US" sz="2400" dirty="0">
                <a:latin typeface="宋体" panose="02010600030101010101" pitchFamily="2" charset="-122"/>
              </a:rPr>
              <a:t>空值或不完整的值</a:t>
            </a:r>
            <a:endParaRPr lang="zh-CN" altLang="en-US" sz="2400" dirty="0">
              <a:latin typeface="宋体" panose="02010600030101010101" pitchFamily="2" charset="-122"/>
            </a:endParaRPr>
          </a:p>
          <a:p>
            <a:pPr>
              <a:lnSpc>
                <a:spcPct val="90000"/>
              </a:lnSpc>
            </a:pPr>
            <a:r>
              <a:rPr lang="zh-CN" altLang="en-US" sz="2400" dirty="0">
                <a:latin typeface="宋体" panose="02010600030101010101" pitchFamily="2" charset="-122"/>
              </a:rPr>
              <a:t>一些与意料中的合理值相去甚远的数值。如一个岁数为</a:t>
            </a:r>
            <a:r>
              <a:rPr lang="en-US" altLang="zh-CN" sz="2400" dirty="0">
                <a:latin typeface="宋体" panose="02010600030101010101" pitchFamily="2" charset="-122"/>
              </a:rPr>
              <a:t>10000</a:t>
            </a:r>
            <a:r>
              <a:rPr lang="zh-CN" altLang="en-US" sz="2400" dirty="0">
                <a:latin typeface="宋体" panose="02010600030101010101" pitchFamily="2" charset="-122"/>
              </a:rPr>
              <a:t>岁。</a:t>
            </a:r>
            <a:endParaRPr lang="zh-CN" altLang="en-US" sz="2400" dirty="0">
              <a:latin typeface="宋体" panose="02010600030101010101" pitchFamily="2" charset="-122"/>
            </a:endParaRPr>
          </a:p>
          <a:p>
            <a:pPr>
              <a:lnSpc>
                <a:spcPct val="90000"/>
              </a:lnSpc>
            </a:pPr>
            <a:r>
              <a:rPr lang="zh-CN" altLang="en-US" sz="2400" dirty="0">
                <a:latin typeface="宋体" panose="02010600030101010101" pitchFamily="2" charset="-122"/>
              </a:rPr>
              <a:t>如果要求的是一个不允许出现重复数值的</a:t>
            </a:r>
            <a:r>
              <a:rPr lang="en-US" altLang="zh-CN" sz="2400" dirty="0">
                <a:latin typeface="宋体" panose="02010600030101010101" pitchFamily="2" charset="-122"/>
              </a:rPr>
              <a:t>list,</a:t>
            </a:r>
            <a:r>
              <a:rPr lang="zh-CN" altLang="en-US" sz="2400" dirty="0">
                <a:latin typeface="宋体" panose="02010600030101010101" pitchFamily="2" charset="-122"/>
              </a:rPr>
              <a:t>但是传入的是一个存在重复数值的</a:t>
            </a:r>
            <a:r>
              <a:rPr lang="en-US" altLang="zh-CN" sz="2400" dirty="0">
                <a:latin typeface="宋体" panose="02010600030101010101" pitchFamily="2" charset="-122"/>
              </a:rPr>
              <a:t>list</a:t>
            </a:r>
            <a:endParaRPr lang="en-US" altLang="zh-CN" sz="2400" dirty="0">
              <a:latin typeface="宋体" panose="02010600030101010101" pitchFamily="2" charset="-122"/>
            </a:endParaRPr>
          </a:p>
          <a:p>
            <a:pPr>
              <a:lnSpc>
                <a:spcPct val="90000"/>
              </a:lnSpc>
            </a:pPr>
            <a:r>
              <a:rPr lang="zh-CN" altLang="en-US" sz="2400" dirty="0">
                <a:latin typeface="宋体" panose="02010600030101010101" pitchFamily="2" charset="-122"/>
              </a:rPr>
              <a:t>如果要求的是一个有序</a:t>
            </a:r>
            <a:r>
              <a:rPr lang="en-US" altLang="zh-CN" sz="2400" dirty="0">
                <a:latin typeface="宋体" panose="02010600030101010101" pitchFamily="2" charset="-122"/>
              </a:rPr>
              <a:t>list</a:t>
            </a:r>
            <a:r>
              <a:rPr lang="zh-CN" altLang="en-US" sz="2400" dirty="0">
                <a:latin typeface="宋体" panose="02010600030101010101" pitchFamily="2" charset="-122"/>
              </a:rPr>
              <a:t>，但是传入的是一个无序</a:t>
            </a:r>
            <a:r>
              <a:rPr lang="en-US" altLang="zh-CN" sz="2400" dirty="0">
                <a:latin typeface="宋体" panose="02010600030101010101" pitchFamily="2" charset="-122"/>
              </a:rPr>
              <a:t>list;</a:t>
            </a:r>
            <a:r>
              <a:rPr lang="zh-CN" altLang="en-US" sz="2400" dirty="0">
                <a:latin typeface="宋体" panose="02010600030101010101" pitchFamily="2" charset="-122"/>
              </a:rPr>
              <a:t>或者反之</a:t>
            </a:r>
            <a:endParaRPr lang="zh-CN" altLang="en-US" sz="2400" dirty="0">
              <a:latin typeface="宋体" panose="02010600030101010101" pitchFamily="2" charset="-122"/>
            </a:endParaRPr>
          </a:p>
          <a:p>
            <a:pPr>
              <a:lnSpc>
                <a:spcPct val="90000"/>
              </a:lnSpc>
            </a:pPr>
            <a:r>
              <a:rPr lang="zh-CN" altLang="en-US" sz="2400" dirty="0">
                <a:latin typeface="宋体" panose="02010600030101010101" pitchFamily="2" charset="-122"/>
              </a:rPr>
              <a:t>事情到达的次序是错误的，或者碰巧和期望的次序不一致，如未登陆系统之前，就尝试打印文档。</a:t>
            </a:r>
            <a:endParaRPr lang="zh-CN" altLang="en-US" sz="2400" dirty="0">
              <a:latin typeface="宋体" panose="02010600030101010101" pitchFamily="2" charset="-122"/>
            </a:endParaRPr>
          </a:p>
        </p:txBody>
      </p:sp>
      <p:sp>
        <p:nvSpPr>
          <p:cNvPr id="97282" name="Rectangle 4"/>
          <p:cNvSpPr>
            <a:spLocks noGrp="1"/>
          </p:cNvSpPr>
          <p:nvPr>
            <p:ph type="title"/>
          </p:nvPr>
        </p:nvSpPr>
        <p:spPr>
          <a:xfrm>
            <a:off x="457200" y="274638"/>
            <a:ext cx="8229600" cy="922337"/>
          </a:xfrm>
          <a:noFill/>
          <a:ln>
            <a:noFill/>
          </a:ln>
        </p:spPr>
        <p:txBody>
          <a:bodyPr anchor="t"/>
          <a:p>
            <a:r>
              <a:rPr lang="zh-CN" altLang="en-US" dirty="0">
                <a:solidFill>
                  <a:schemeClr val="bg1"/>
                </a:solidFill>
              </a:rPr>
              <a:t>可能的边界值</a:t>
            </a:r>
            <a:endParaRPr lang="zh-CN" altLang="en-US" dirty="0">
              <a:solidFill>
                <a:schemeClr val="bg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7521" name="Rectangle 5"/>
          <p:cNvSpPr>
            <a:spLocks noGrp="1"/>
          </p:cNvSpPr>
          <p:nvPr>
            <p:ph type="title"/>
          </p:nvPr>
        </p:nvSpPr>
        <p:spPr>
          <a:xfrm>
            <a:off x="457200" y="274638"/>
            <a:ext cx="8229600" cy="706437"/>
          </a:xfrm>
          <a:noFill/>
          <a:ln>
            <a:noFill/>
          </a:ln>
        </p:spPr>
        <p:txBody>
          <a:bodyPr anchor="t"/>
          <a:p>
            <a:pPr algn="l" eaLnBrk="1" hangingPunct="1"/>
            <a:r>
              <a:rPr lang="zh-CN" altLang="en-US" sz="4000" dirty="0">
                <a:solidFill>
                  <a:schemeClr val="bg1"/>
                </a:solidFill>
              </a:rPr>
              <a:t>边界条件</a:t>
            </a:r>
            <a:endParaRPr lang="zh-CN" altLang="en-US" sz="4000" dirty="0">
              <a:solidFill>
                <a:schemeClr val="bg1"/>
              </a:solidFill>
            </a:endParaRPr>
          </a:p>
        </p:txBody>
      </p:sp>
      <p:sp>
        <p:nvSpPr>
          <p:cNvPr id="107522" name="Rectangle 3"/>
          <p:cNvSpPr txBox="1"/>
          <p:nvPr/>
        </p:nvSpPr>
        <p:spPr>
          <a:xfrm>
            <a:off x="611188" y="1268413"/>
            <a:ext cx="8001000" cy="4267200"/>
          </a:xfrm>
          <a:prstGeom prst="rect">
            <a:avLst/>
          </a:prstGeom>
          <a:noFill/>
          <a:ln w="9525">
            <a:noFill/>
          </a:ln>
        </p:spPr>
        <p:txBody>
          <a:bodyPr anchor="t"/>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一致性（</a:t>
            </a:r>
            <a:r>
              <a:rPr lang="en-US" altLang="zh-CN" sz="3000" dirty="0">
                <a:solidFill>
                  <a:schemeClr val="bg1"/>
                </a:solidFill>
                <a:latin typeface="Arial" panose="020B0604020202020204" pitchFamily="34" charset="0"/>
                <a:ea typeface="宋体" panose="02010600030101010101" pitchFamily="2" charset="-122"/>
              </a:rPr>
              <a:t>Conformance</a:t>
            </a:r>
            <a:r>
              <a:rPr lang="zh-CN" altLang="en-US" sz="3000" dirty="0">
                <a:solidFill>
                  <a:schemeClr val="bg1"/>
                </a:solidFill>
                <a:latin typeface="Arial" panose="020B0604020202020204" pitchFamily="34" charset="0"/>
                <a:ea typeface="宋体" panose="02010600030101010101" pitchFamily="2" charset="-122"/>
              </a:rPr>
              <a:t>）</a:t>
            </a:r>
            <a:endParaRPr lang="zh-CN" altLang="en-US" sz="3000" dirty="0">
              <a:solidFill>
                <a:schemeClr val="bg1"/>
              </a:solidFill>
              <a:latin typeface="Arial" panose="020B0604020202020204" pitchFamily="34" charset="0"/>
              <a:ea typeface="宋体" panose="02010600030101010101" pitchFamily="2" charset="-122"/>
            </a:endParaRPr>
          </a:p>
          <a:p>
            <a:pPr marL="742950" lvl="1" indent="-28575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值是否和预期的一致</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有序性（</a:t>
            </a:r>
            <a:r>
              <a:rPr lang="en-US" altLang="zh-CN" sz="3000" dirty="0">
                <a:solidFill>
                  <a:schemeClr val="bg1"/>
                </a:solidFill>
                <a:latin typeface="Arial" panose="020B0604020202020204" pitchFamily="34" charset="0"/>
                <a:ea typeface="宋体" panose="02010600030101010101" pitchFamily="2" charset="-122"/>
              </a:rPr>
              <a:t>Ordering</a:t>
            </a:r>
            <a:r>
              <a:rPr lang="zh-CN" altLang="en-US" sz="3000" dirty="0">
                <a:solidFill>
                  <a:schemeClr val="bg1"/>
                </a:solidFill>
                <a:latin typeface="Arial" panose="020B0604020202020204" pitchFamily="34" charset="0"/>
                <a:ea typeface="宋体" panose="02010600030101010101" pitchFamily="2" charset="-122"/>
              </a:rPr>
              <a:t>）</a:t>
            </a:r>
            <a:endParaRPr lang="zh-CN" altLang="en-US" sz="3000" dirty="0">
              <a:solidFill>
                <a:schemeClr val="bg1"/>
              </a:solidFill>
              <a:latin typeface="Arial" panose="020B0604020202020204" pitchFamily="34" charset="0"/>
              <a:ea typeface="宋体" panose="02010600030101010101" pitchFamily="2" charset="-122"/>
            </a:endParaRPr>
          </a:p>
          <a:p>
            <a:pPr marL="742950" lvl="1" indent="-28575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值是否如应该的那样，是有序或无序</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区间性（</a:t>
            </a:r>
            <a:r>
              <a:rPr lang="en-US" altLang="zh-CN" sz="3000" dirty="0">
                <a:solidFill>
                  <a:schemeClr val="bg1"/>
                </a:solidFill>
                <a:latin typeface="Arial" panose="020B0604020202020204" pitchFamily="34" charset="0"/>
                <a:ea typeface="宋体" panose="02010600030101010101" pitchFamily="2" charset="-122"/>
              </a:rPr>
              <a:t>Range</a:t>
            </a:r>
            <a:r>
              <a:rPr lang="zh-CN" altLang="en-US" sz="3000" dirty="0">
                <a:solidFill>
                  <a:schemeClr val="bg1"/>
                </a:solidFill>
                <a:latin typeface="Arial" panose="020B0604020202020204" pitchFamily="34" charset="0"/>
                <a:ea typeface="宋体" panose="02010600030101010101" pitchFamily="2" charset="-122"/>
              </a:rPr>
              <a:t>）</a:t>
            </a:r>
            <a:endParaRPr lang="zh-CN" altLang="en-US" sz="3000" dirty="0">
              <a:solidFill>
                <a:schemeClr val="bg1"/>
              </a:solidFill>
              <a:latin typeface="Arial" panose="020B0604020202020204" pitchFamily="34" charset="0"/>
              <a:ea typeface="宋体" panose="02010600030101010101" pitchFamily="2" charset="-122"/>
            </a:endParaRPr>
          </a:p>
          <a:p>
            <a:pPr marL="742950" lvl="1" indent="-28575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值是否位于合理的最小值和最大值之内。</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引用，耦合性（</a:t>
            </a:r>
            <a:r>
              <a:rPr lang="en-US" altLang="zh-CN" sz="3000" dirty="0">
                <a:solidFill>
                  <a:schemeClr val="bg1"/>
                </a:solidFill>
                <a:latin typeface="Arial" panose="020B0604020202020204" pitchFamily="34" charset="0"/>
                <a:ea typeface="宋体" panose="02010600030101010101" pitchFamily="2" charset="-122"/>
              </a:rPr>
              <a:t>Reference</a:t>
            </a:r>
            <a:r>
              <a:rPr lang="zh-CN" altLang="en-US" sz="3000" dirty="0">
                <a:solidFill>
                  <a:schemeClr val="bg1"/>
                </a:solidFill>
                <a:latin typeface="Arial" panose="020B0604020202020204" pitchFamily="34" charset="0"/>
                <a:ea typeface="宋体" panose="02010600030101010101" pitchFamily="2" charset="-122"/>
              </a:rPr>
              <a:t>）</a:t>
            </a:r>
            <a:endParaRPr lang="zh-CN" altLang="en-US" sz="3000" dirty="0">
              <a:solidFill>
                <a:schemeClr val="bg1"/>
              </a:solidFill>
              <a:latin typeface="Arial" panose="020B0604020202020204" pitchFamily="34" charset="0"/>
              <a:ea typeface="宋体" panose="02010600030101010101" pitchFamily="2" charset="-122"/>
            </a:endParaRPr>
          </a:p>
          <a:p>
            <a:pPr marL="742950" lvl="1" indent="-28575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代码是否引用了一些不在代码本身控制范围之内的外部资源</a:t>
            </a: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9569" name="Rectangle 5"/>
          <p:cNvSpPr>
            <a:spLocks noGrp="1"/>
          </p:cNvSpPr>
          <p:nvPr>
            <p:ph type="title"/>
          </p:nvPr>
        </p:nvSpPr>
        <p:spPr>
          <a:xfrm>
            <a:off x="457200" y="274638"/>
            <a:ext cx="8229600" cy="706437"/>
          </a:xfrm>
          <a:prstGeom prst="rect">
            <a:avLst/>
          </a:prstGeom>
          <a:noFill/>
          <a:ln w="9525">
            <a:noFill/>
          </a:ln>
        </p:spPr>
        <p:txBody>
          <a:bodyPr anchor="t"/>
          <a:p>
            <a:pPr algn="l" eaLnBrk="1" hangingPunct="1"/>
            <a:r>
              <a:rPr lang="zh-CN" altLang="en-US" sz="4000" dirty="0">
                <a:solidFill>
                  <a:schemeClr val="bg1"/>
                </a:solidFill>
              </a:rPr>
              <a:t>边界条件</a:t>
            </a:r>
            <a:endParaRPr lang="zh-CN" altLang="en-US" sz="4000" dirty="0">
              <a:solidFill>
                <a:schemeClr val="bg1"/>
              </a:solidFill>
            </a:endParaRPr>
          </a:p>
        </p:txBody>
      </p:sp>
      <p:sp>
        <p:nvSpPr>
          <p:cNvPr id="109570" name="Rectangle 3"/>
          <p:cNvSpPr txBox="1"/>
          <p:nvPr/>
        </p:nvSpPr>
        <p:spPr>
          <a:xfrm>
            <a:off x="611188" y="1341438"/>
            <a:ext cx="8001000" cy="4267200"/>
          </a:xfrm>
          <a:prstGeom prst="rect">
            <a:avLst/>
          </a:prstGeom>
          <a:noFill/>
          <a:ln w="9525">
            <a:noFill/>
          </a:ln>
        </p:spPr>
        <p:txBody>
          <a:bodyPr anchor="t"/>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存在性（</a:t>
            </a:r>
            <a:r>
              <a:rPr lang="en-US" altLang="zh-CN" sz="3000" dirty="0">
                <a:solidFill>
                  <a:schemeClr val="bg1"/>
                </a:solidFill>
                <a:latin typeface="Arial" panose="020B0604020202020204" pitchFamily="34" charset="0"/>
                <a:ea typeface="宋体" panose="02010600030101010101" pitchFamily="2" charset="-122"/>
              </a:rPr>
              <a:t>Existence</a:t>
            </a:r>
            <a:r>
              <a:rPr lang="zh-CN" altLang="en-US" sz="3000" dirty="0">
                <a:solidFill>
                  <a:schemeClr val="bg1"/>
                </a:solidFill>
                <a:latin typeface="Arial" panose="020B0604020202020204" pitchFamily="34" charset="0"/>
                <a:ea typeface="宋体" panose="02010600030101010101" pitchFamily="2" charset="-122"/>
              </a:rPr>
              <a:t>）：值是否存在</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基数性（</a:t>
            </a:r>
            <a:r>
              <a:rPr lang="en-US" altLang="zh-CN" sz="3000" dirty="0">
                <a:solidFill>
                  <a:schemeClr val="bg1"/>
                </a:solidFill>
                <a:latin typeface="Arial" panose="020B0604020202020204" pitchFamily="34" charset="0"/>
                <a:ea typeface="宋体" panose="02010600030101010101" pitchFamily="2" charset="-122"/>
              </a:rPr>
              <a:t>Cardinality</a:t>
            </a:r>
            <a:r>
              <a:rPr lang="zh-CN" altLang="en-US" sz="3000" dirty="0">
                <a:solidFill>
                  <a:schemeClr val="bg1"/>
                </a:solidFill>
                <a:latin typeface="Arial" panose="020B0604020202020204" pitchFamily="34" charset="0"/>
                <a:ea typeface="宋体" panose="02010600030101010101" pitchFamily="2" charset="-122"/>
              </a:rPr>
              <a:t>）</a:t>
            </a:r>
            <a:endParaRPr lang="zh-CN" altLang="en-US" sz="3000" dirty="0">
              <a:solidFill>
                <a:schemeClr val="bg1"/>
              </a:solidFill>
              <a:latin typeface="Arial" panose="020B0604020202020204" pitchFamily="34" charset="0"/>
              <a:ea typeface="宋体" panose="02010600030101010101" pitchFamily="2" charset="-122"/>
            </a:endParaRPr>
          </a:p>
          <a:p>
            <a:pPr marL="742950" lvl="1" indent="-28575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是否恰好有足够的值</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时间性（</a:t>
            </a:r>
            <a:r>
              <a:rPr lang="en-US" altLang="zh-CN" sz="3000" dirty="0">
                <a:solidFill>
                  <a:schemeClr val="bg1"/>
                </a:solidFill>
                <a:latin typeface="Arial" panose="020B0604020202020204" pitchFamily="34" charset="0"/>
                <a:ea typeface="宋体" panose="02010600030101010101" pitchFamily="2" charset="-122"/>
              </a:rPr>
              <a:t>Time</a:t>
            </a:r>
            <a:r>
              <a:rPr lang="zh-CN" altLang="en-US" sz="3000" dirty="0">
                <a:solidFill>
                  <a:schemeClr val="bg1"/>
                </a:solidFill>
                <a:latin typeface="Arial" panose="020B0604020202020204" pitchFamily="34" charset="0"/>
                <a:ea typeface="宋体" panose="02010600030101010101" pitchFamily="2" charset="-122"/>
              </a:rPr>
              <a:t>）</a:t>
            </a: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1617" name="Rectangle 2"/>
          <p:cNvSpPr>
            <a:spLocks noGrp="1"/>
          </p:cNvSpPr>
          <p:nvPr>
            <p:ph type="title"/>
          </p:nvPr>
        </p:nvSpPr>
        <p:spPr>
          <a:noFill/>
          <a:ln>
            <a:noFill/>
          </a:ln>
        </p:spPr>
        <p:txBody>
          <a:bodyPr anchor="t"/>
          <a:p>
            <a:r>
              <a:rPr lang="zh-CN" altLang="en-US" dirty="0"/>
              <a:t>区间性</a:t>
            </a:r>
            <a:endParaRPr lang="zh-CN" altLang="en-US" dirty="0"/>
          </a:p>
        </p:txBody>
      </p:sp>
      <p:sp>
        <p:nvSpPr>
          <p:cNvPr id="111618" name="Rectangle 3"/>
          <p:cNvSpPr>
            <a:spLocks noGrp="1"/>
          </p:cNvSpPr>
          <p:nvPr>
            <p:ph idx="1"/>
          </p:nvPr>
        </p:nvSpPr>
        <p:spPr>
          <a:xfrm>
            <a:off x="468313" y="1268413"/>
            <a:ext cx="8229600" cy="4525962"/>
          </a:xfrm>
          <a:noFill/>
          <a:ln>
            <a:noFill/>
          </a:ln>
        </p:spPr>
        <p:txBody>
          <a:bodyPr anchor="t"/>
          <a:p>
            <a:pPr>
              <a:lnSpc>
                <a:spcPct val="90000"/>
              </a:lnSpc>
            </a:pPr>
            <a:r>
              <a:rPr lang="zh-CN" altLang="en-US" dirty="0">
                <a:solidFill>
                  <a:schemeClr val="bg1"/>
                </a:solidFill>
              </a:rPr>
              <a:t>如果数据不能像你期望的那样与结构相一致，将会出现什么情况？象这种情况，你就需要测试你的结果并确保其一致性。（一致性）</a:t>
            </a:r>
            <a:endParaRPr lang="zh-CN" altLang="en-US" dirty="0">
              <a:solidFill>
                <a:schemeClr val="bg1"/>
              </a:solidFill>
            </a:endParaRPr>
          </a:p>
          <a:p>
            <a:pPr>
              <a:lnSpc>
                <a:spcPct val="90000"/>
              </a:lnSpc>
            </a:pPr>
            <a:r>
              <a:rPr lang="zh-CN" altLang="en-US" dirty="0">
                <a:solidFill>
                  <a:schemeClr val="bg1"/>
                </a:solidFill>
              </a:rPr>
              <a:t>任何一个搜索程序都应该针对搜索目标位于最前或最后的条件做测试。（有序性）</a:t>
            </a:r>
            <a:endParaRPr lang="zh-CN" altLang="en-US" dirty="0">
              <a:solidFill>
                <a:schemeClr val="bg1"/>
              </a:solidFill>
            </a:endParaRPr>
          </a:p>
          <a:p>
            <a:pPr>
              <a:lnSpc>
                <a:spcPct val="90000"/>
              </a:lnSpc>
            </a:pPr>
            <a:r>
              <a:rPr lang="zh-CN" altLang="en-US" dirty="0">
                <a:solidFill>
                  <a:schemeClr val="bg1"/>
                </a:solidFill>
              </a:rPr>
              <a:t>如果这种情况可能发生，并且在发生的时候，你的程序需要处理她，那么你就需要测试这种情况。</a:t>
            </a:r>
            <a:endParaRPr lang="zh-CN" altLang="en-US" dirty="0">
              <a:solidFill>
                <a:schemeClr val="bg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3665" name="Rectangle 2"/>
          <p:cNvSpPr>
            <a:spLocks noGrp="1"/>
          </p:cNvSpPr>
          <p:nvPr>
            <p:ph type="title"/>
          </p:nvPr>
        </p:nvSpPr>
        <p:spPr>
          <a:noFill/>
          <a:ln>
            <a:noFill/>
          </a:ln>
        </p:spPr>
        <p:txBody>
          <a:bodyPr anchor="t"/>
          <a:p>
            <a:r>
              <a:rPr lang="zh-CN" altLang="en-US" dirty="0">
                <a:solidFill>
                  <a:schemeClr val="bg1"/>
                </a:solidFill>
              </a:rPr>
              <a:t>耦合性</a:t>
            </a:r>
            <a:endParaRPr lang="zh-CN" altLang="en-US" dirty="0">
              <a:solidFill>
                <a:schemeClr val="bg1"/>
              </a:solidFill>
            </a:endParaRPr>
          </a:p>
        </p:txBody>
      </p:sp>
      <p:sp>
        <p:nvSpPr>
          <p:cNvPr id="113666" name="Rectangle 3"/>
          <p:cNvSpPr>
            <a:spLocks noGrp="1"/>
          </p:cNvSpPr>
          <p:nvPr>
            <p:ph idx="1"/>
          </p:nvPr>
        </p:nvSpPr>
        <p:spPr>
          <a:noFill/>
          <a:ln>
            <a:noFill/>
          </a:ln>
        </p:spPr>
        <p:txBody>
          <a:bodyPr anchor="t"/>
          <a:p>
            <a:r>
              <a:rPr lang="zh-CN" altLang="en-US" dirty="0">
                <a:solidFill>
                  <a:schemeClr val="bg1"/>
                </a:solidFill>
              </a:rPr>
              <a:t>如，网站上一个用来显示用户记录的方法，可能要求用户先登录。</a:t>
            </a:r>
            <a:endParaRPr lang="zh-CN" altLang="en-US" dirty="0">
              <a:solidFill>
                <a:schemeClr val="bg1"/>
              </a:solidFill>
            </a:endParaRPr>
          </a:p>
          <a:p>
            <a:r>
              <a:rPr lang="zh-CN" altLang="en-US" dirty="0">
                <a:solidFill>
                  <a:schemeClr val="bg1"/>
                </a:solidFill>
              </a:rPr>
              <a:t>栈的</a:t>
            </a:r>
            <a:r>
              <a:rPr lang="en-US" altLang="zh-CN" dirty="0">
                <a:solidFill>
                  <a:schemeClr val="bg1"/>
                </a:solidFill>
              </a:rPr>
              <a:t>pop</a:t>
            </a:r>
            <a:r>
              <a:rPr lang="zh-CN" altLang="en-US" dirty="0">
                <a:solidFill>
                  <a:schemeClr val="bg1"/>
                </a:solidFill>
              </a:rPr>
              <a:t>（）方法要求一个非空的栈。</a:t>
            </a:r>
            <a:endParaRPr lang="zh-CN" altLang="en-US" dirty="0">
              <a:solidFill>
                <a:schemeClr val="bg1"/>
              </a:solidFill>
            </a:endParaRPr>
          </a:p>
          <a:p>
            <a:r>
              <a:rPr lang="zh-CN" altLang="en-US" dirty="0">
                <a:solidFill>
                  <a:schemeClr val="bg1"/>
                </a:solidFill>
              </a:rPr>
              <a:t>手动档汽车给汽车换挡。</a:t>
            </a:r>
            <a:endParaRPr lang="zh-CN" altLang="en-US" dirty="0">
              <a:solidFill>
                <a:schemeClr val="bg1"/>
              </a:solidFill>
            </a:endParaRPr>
          </a:p>
          <a:p>
            <a:r>
              <a:rPr lang="zh-CN" altLang="en-US" dirty="0">
                <a:solidFill>
                  <a:schemeClr val="bg1"/>
                </a:solidFill>
              </a:rPr>
              <a:t>前条件、后条件</a:t>
            </a:r>
            <a:endParaRPr lang="zh-CN" altLang="en-US" dirty="0">
              <a:solidFill>
                <a:schemeClr val="bg1"/>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5713" name="Rectangle 2"/>
          <p:cNvSpPr>
            <a:spLocks noGrp="1"/>
          </p:cNvSpPr>
          <p:nvPr>
            <p:ph type="title"/>
          </p:nvPr>
        </p:nvSpPr>
        <p:spPr>
          <a:noFill/>
          <a:ln>
            <a:noFill/>
          </a:ln>
        </p:spPr>
        <p:txBody>
          <a:bodyPr anchor="t"/>
          <a:p>
            <a:r>
              <a:rPr lang="zh-CN" altLang="en-US" dirty="0">
                <a:solidFill>
                  <a:schemeClr val="bg1"/>
                </a:solidFill>
              </a:rPr>
              <a:t>存在性</a:t>
            </a:r>
            <a:endParaRPr lang="zh-CN" altLang="en-US" dirty="0">
              <a:solidFill>
                <a:schemeClr val="bg1"/>
              </a:solidFill>
            </a:endParaRPr>
          </a:p>
        </p:txBody>
      </p:sp>
      <p:sp>
        <p:nvSpPr>
          <p:cNvPr id="115714" name="Rectangle 3"/>
          <p:cNvSpPr>
            <a:spLocks noGrp="1"/>
          </p:cNvSpPr>
          <p:nvPr>
            <p:ph idx="1"/>
          </p:nvPr>
        </p:nvSpPr>
        <p:spPr>
          <a:xfrm>
            <a:off x="468313" y="1268413"/>
            <a:ext cx="8229600" cy="4525962"/>
          </a:xfrm>
          <a:noFill/>
          <a:ln>
            <a:noFill/>
          </a:ln>
        </p:spPr>
        <p:txBody>
          <a:bodyPr anchor="t"/>
          <a:p>
            <a:pPr>
              <a:lnSpc>
                <a:spcPct val="80000"/>
              </a:lnSpc>
            </a:pPr>
            <a:r>
              <a:rPr lang="zh-CN" altLang="en-US" sz="2800" dirty="0">
                <a:solidFill>
                  <a:schemeClr val="bg1"/>
                </a:solidFill>
              </a:rPr>
              <a:t>通过询问：“给定的事物存在吗？”</a:t>
            </a:r>
            <a:endParaRPr lang="zh-CN" altLang="en-US" sz="2800" dirty="0">
              <a:solidFill>
                <a:schemeClr val="bg1"/>
              </a:solidFill>
            </a:endParaRPr>
          </a:p>
          <a:p>
            <a:pPr>
              <a:lnSpc>
                <a:spcPct val="80000"/>
              </a:lnSpc>
            </a:pPr>
            <a:r>
              <a:rPr lang="zh-CN" altLang="en-US" sz="2800" dirty="0">
                <a:solidFill>
                  <a:schemeClr val="bg1"/>
                </a:solidFill>
              </a:rPr>
              <a:t>对于你传入或者维护的值，先询问如果值不存在</a:t>
            </a:r>
            <a:r>
              <a:rPr lang="en-US" altLang="zh-CN" sz="2800" dirty="0">
                <a:solidFill>
                  <a:schemeClr val="bg1"/>
                </a:solidFill>
              </a:rPr>
              <a:t>——</a:t>
            </a:r>
            <a:r>
              <a:rPr lang="zh-CN" altLang="en-US" sz="2800" dirty="0">
                <a:solidFill>
                  <a:schemeClr val="bg1"/>
                </a:solidFill>
              </a:rPr>
              <a:t>如果它为</a:t>
            </a:r>
            <a:r>
              <a:rPr lang="en-US" altLang="zh-CN" sz="2800" dirty="0">
                <a:solidFill>
                  <a:schemeClr val="bg1"/>
                </a:solidFill>
              </a:rPr>
              <a:t>null</a:t>
            </a:r>
            <a:r>
              <a:rPr lang="zh-CN" altLang="en-US" sz="2800" dirty="0">
                <a:solidFill>
                  <a:schemeClr val="bg1"/>
                </a:solidFill>
              </a:rPr>
              <a:t>、或者等于</a:t>
            </a:r>
            <a:r>
              <a:rPr lang="en-US" altLang="zh-CN" sz="2800" dirty="0">
                <a:solidFill>
                  <a:schemeClr val="bg1"/>
                </a:solidFill>
              </a:rPr>
              <a:t>0,</a:t>
            </a:r>
            <a:r>
              <a:rPr lang="zh-CN" altLang="en-US" sz="2800" dirty="0">
                <a:solidFill>
                  <a:schemeClr val="bg1"/>
                </a:solidFill>
              </a:rPr>
              <a:t>方法的行为将会怎样？</a:t>
            </a:r>
            <a:endParaRPr lang="zh-CN" altLang="en-US" sz="2800" dirty="0">
              <a:solidFill>
                <a:schemeClr val="bg1"/>
              </a:solidFill>
            </a:endParaRPr>
          </a:p>
          <a:p>
            <a:pPr>
              <a:lnSpc>
                <a:spcPct val="80000"/>
              </a:lnSpc>
            </a:pPr>
            <a:r>
              <a:rPr lang="zh-CN" altLang="en-US" sz="2800" dirty="0">
                <a:solidFill>
                  <a:schemeClr val="bg1"/>
                </a:solidFill>
              </a:rPr>
              <a:t>面对这些不存在的数据，</a:t>
            </a:r>
            <a:r>
              <a:rPr lang="en-US" altLang="zh-CN" sz="2800" dirty="0">
                <a:solidFill>
                  <a:schemeClr val="bg1"/>
                </a:solidFill>
              </a:rPr>
              <a:t>java</a:t>
            </a:r>
            <a:r>
              <a:rPr lang="zh-CN" altLang="en-US" sz="2800" dirty="0">
                <a:solidFill>
                  <a:schemeClr val="bg1"/>
                </a:solidFill>
              </a:rPr>
              <a:t>库的许多方法会抛出异常。然而要调试一个隐藏在库深处的运行期异常通常并不容易。</a:t>
            </a:r>
            <a:endParaRPr lang="zh-CN" altLang="en-US" sz="2800" dirty="0">
              <a:solidFill>
                <a:schemeClr val="bg1"/>
              </a:solidFill>
            </a:endParaRPr>
          </a:p>
          <a:p>
            <a:pPr>
              <a:lnSpc>
                <a:spcPct val="80000"/>
              </a:lnSpc>
            </a:pPr>
            <a:r>
              <a:rPr lang="zh-CN" altLang="en-US" sz="2800" dirty="0">
                <a:solidFill>
                  <a:schemeClr val="bg1"/>
                </a:solidFill>
              </a:rPr>
              <a:t>在期望值不存在的时候，大多数方法都会失败，但这可能并不是你所期望的结果。因此，你可以对这些情况进行测试，查看当网络不通、文件不存在的时候，又会发生什么事情。确认你的方法处理了“不存在”的情况。</a:t>
            </a:r>
            <a:endParaRPr lang="zh-CN" altLang="en-US" sz="2800" dirty="0">
              <a:solidFill>
                <a:schemeClr val="bg1"/>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8305" name="Rectangle 2"/>
          <p:cNvSpPr>
            <a:spLocks noGrp="1"/>
          </p:cNvSpPr>
          <p:nvPr>
            <p:ph type="title"/>
          </p:nvPr>
        </p:nvSpPr>
        <p:spPr>
          <a:noFill/>
          <a:ln>
            <a:noFill/>
          </a:ln>
        </p:spPr>
        <p:txBody>
          <a:bodyPr anchor="t"/>
          <a:p>
            <a:r>
              <a:rPr lang="zh-CN" altLang="en-US" dirty="0">
                <a:solidFill>
                  <a:schemeClr val="bg1"/>
                </a:solidFill>
              </a:rPr>
              <a:t>反向关联</a:t>
            </a:r>
            <a:endParaRPr lang="zh-CN" altLang="en-US" dirty="0">
              <a:solidFill>
                <a:schemeClr val="bg1"/>
              </a:solidFill>
            </a:endParaRPr>
          </a:p>
        </p:txBody>
      </p:sp>
      <p:sp>
        <p:nvSpPr>
          <p:cNvPr id="116739" name="Rectangle 3"/>
          <p:cNvSpPr>
            <a:spLocks noGrp="1"/>
          </p:cNvSpPr>
          <p:nvPr>
            <p:ph idx="1"/>
          </p:nvPr>
        </p:nvSpPr>
        <p:spPr>
          <a:noFill/>
          <a:ln>
            <a:noFill/>
          </a:ln>
        </p:spPr>
        <p:txBody>
          <a:bodyPr anchor="t"/>
          <a:p>
            <a:pPr>
              <a:lnSpc>
                <a:spcPct val="90000"/>
              </a:lnSpc>
            </a:pPr>
            <a:r>
              <a:rPr lang="zh-CN" altLang="en-US" dirty="0">
                <a:solidFill>
                  <a:schemeClr val="bg1"/>
                </a:solidFill>
              </a:rPr>
              <a:t>如对结果进行平方的方式来检查一个计算平方根的函数，然后测试结果是否和原数据很接近。</a:t>
            </a:r>
            <a:endParaRPr lang="zh-CN" altLang="en-US" dirty="0">
              <a:solidFill>
                <a:schemeClr val="bg1"/>
              </a:solidFill>
            </a:endParaRPr>
          </a:p>
          <a:p>
            <a:pPr>
              <a:lnSpc>
                <a:spcPct val="90000"/>
              </a:lnSpc>
            </a:pPr>
            <a:endParaRPr lang="zh-CN" altLang="en-US" dirty="0">
              <a:solidFill>
                <a:schemeClr val="bg1"/>
              </a:solidFill>
            </a:endParaRPr>
          </a:p>
          <a:p>
            <a:pPr>
              <a:lnSpc>
                <a:spcPct val="90000"/>
              </a:lnSpc>
            </a:pPr>
            <a:endParaRPr lang="zh-CN" altLang="en-US" dirty="0">
              <a:solidFill>
                <a:schemeClr val="bg1"/>
              </a:solidFill>
            </a:endParaRPr>
          </a:p>
          <a:p>
            <a:pPr>
              <a:lnSpc>
                <a:spcPct val="90000"/>
              </a:lnSpc>
            </a:pPr>
            <a:endParaRPr lang="zh-CN" altLang="en-US" dirty="0">
              <a:solidFill>
                <a:schemeClr val="bg1"/>
              </a:solidFill>
            </a:endParaRPr>
          </a:p>
          <a:p>
            <a:pPr>
              <a:lnSpc>
                <a:spcPct val="90000"/>
              </a:lnSpc>
            </a:pPr>
            <a:r>
              <a:rPr lang="zh-CN" altLang="en-US" dirty="0">
                <a:solidFill>
                  <a:schemeClr val="bg1"/>
                </a:solidFill>
              </a:rPr>
              <a:t>类似地，为了检查某条记录是否成功地插入了数据库，你也可以通过查询这条记录来验证。</a:t>
            </a:r>
            <a:endParaRPr lang="zh-CN" altLang="en-US" dirty="0">
              <a:solidFill>
                <a:schemeClr val="bg1"/>
              </a:solidFill>
            </a:endParaRPr>
          </a:p>
        </p:txBody>
      </p:sp>
      <p:pic>
        <p:nvPicPr>
          <p:cNvPr id="116740" name="Picture 4"/>
          <p:cNvPicPr>
            <a:picLocks noChangeAspect="1"/>
          </p:cNvPicPr>
          <p:nvPr/>
        </p:nvPicPr>
        <p:blipFill>
          <a:blip r:embed="rId1"/>
          <a:stretch>
            <a:fillRect/>
          </a:stretch>
        </p:blipFill>
        <p:spPr>
          <a:xfrm>
            <a:off x="1042988" y="3213100"/>
            <a:ext cx="7129462" cy="1439863"/>
          </a:xfrm>
          <a:prstGeom prst="rect">
            <a:avLst/>
          </a:prstGeom>
          <a:noFill/>
          <a:ln w="9525">
            <a:noFill/>
          </a:ln>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6739"/>
                                        </p:tgtEl>
                                        <p:attrNameLst>
                                          <p:attrName>style.visibility</p:attrName>
                                        </p:attrNameLst>
                                      </p:cBhvr>
                                      <p:to>
                                        <p:strVal val="visible"/>
                                      </p:to>
                                    </p:set>
                                    <p:animEffect transition="in" filter="wipe(down)">
                                      <p:cBhvr>
                                        <p:cTn id="7" dur="500"/>
                                        <p:tgtEl>
                                          <p:spTgt spid="116739"/>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16739">
                                            <p:txEl>
                                              <p:charRg st="0" end="42"/>
                                            </p:txEl>
                                          </p:spTgt>
                                        </p:tgtEl>
                                        <p:attrNameLst>
                                          <p:attrName>style.visibility</p:attrName>
                                        </p:attrNameLst>
                                      </p:cBhvr>
                                      <p:to>
                                        <p:strVal val="visible"/>
                                      </p:to>
                                    </p:set>
                                    <p:animEffect transition="in" filter="wipe(down)">
                                      <p:cBhvr>
                                        <p:cTn id="12" dur="500"/>
                                        <p:tgtEl>
                                          <p:spTgt spid="116739">
                                            <p:txEl>
                                              <p:charRg st="0" end="4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6740"/>
                                        </p:tgtEl>
                                        <p:attrNameLst>
                                          <p:attrName>style.visibility</p:attrName>
                                        </p:attrNameLst>
                                      </p:cBhvr>
                                      <p:to>
                                        <p:strVal val="visible"/>
                                      </p:to>
                                    </p:set>
                                    <p:animEffect transition="in" filter="blinds(horizontal)">
                                      <p:cBhvr>
                                        <p:cTn id="17" dur="500"/>
                                        <p:tgtEl>
                                          <p:spTgt spid="116740"/>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16739">
                                            <p:txEl>
                                              <p:charRg st="45" end="86"/>
                                            </p:txEl>
                                          </p:spTgt>
                                        </p:tgtEl>
                                        <p:attrNameLst>
                                          <p:attrName>style.visibility</p:attrName>
                                        </p:attrNameLst>
                                      </p:cBhvr>
                                      <p:to>
                                        <p:strVal val="visible"/>
                                      </p:to>
                                    </p:set>
                                    <p:animEffect transition="in" filter="wipe(down)">
                                      <p:cBhvr>
                                        <p:cTn id="22" dur="500"/>
                                        <p:tgtEl>
                                          <p:spTgt spid="116739">
                                            <p:txEl>
                                              <p:charRg st="45" end="8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6739" grpId="0" animBg="1" build="p"/>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9329" name="Rectangle 2"/>
          <p:cNvSpPr>
            <a:spLocks noGrp="1"/>
          </p:cNvSpPr>
          <p:nvPr>
            <p:ph type="title"/>
          </p:nvPr>
        </p:nvSpPr>
        <p:spPr>
          <a:noFill/>
          <a:ln>
            <a:noFill/>
          </a:ln>
        </p:spPr>
        <p:txBody>
          <a:bodyPr anchor="t"/>
          <a:p>
            <a:r>
              <a:rPr lang="zh-CN" altLang="en-US" dirty="0">
                <a:solidFill>
                  <a:schemeClr val="bg1"/>
                </a:solidFill>
              </a:rPr>
              <a:t>其它手段交叉检查</a:t>
            </a:r>
            <a:endParaRPr lang="zh-CN" altLang="en-US" dirty="0">
              <a:solidFill>
                <a:schemeClr val="bg1"/>
              </a:solidFill>
            </a:endParaRPr>
          </a:p>
        </p:txBody>
      </p:sp>
      <p:sp>
        <p:nvSpPr>
          <p:cNvPr id="62467" name="Rectangle 3"/>
          <p:cNvSpPr>
            <a:spLocks noGrp="1"/>
          </p:cNvSpPr>
          <p:nvPr>
            <p:ph idx="1"/>
          </p:nvPr>
        </p:nvSpPr>
        <p:spPr>
          <a:noFill/>
          <a:ln>
            <a:noFill/>
          </a:ln>
        </p:spPr>
        <p:txBody>
          <a:bodyPr anchor="t"/>
          <a:p>
            <a:r>
              <a:rPr lang="zh-CN" altLang="en-US" dirty="0">
                <a:solidFill>
                  <a:schemeClr val="bg1"/>
                </a:solidFill>
              </a:rPr>
              <a:t>通常计算一个量会有一种以上的算法。我们可能会基于运行效率或者其他的特性，来选择算法，那是我们要在产品中使用的，但在测试时可以使用剩下的算法来做交叉测试。</a:t>
            </a:r>
            <a:endParaRPr lang="zh-CN" altLang="en-US" dirty="0">
              <a:solidFill>
                <a:schemeClr val="bg1"/>
              </a:solidFill>
            </a:endParaRPr>
          </a:p>
          <a:p>
            <a:endParaRPr lang="zh-CN" altLang="en-US" dirty="0">
              <a:solidFill>
                <a:schemeClr val="bg1"/>
              </a:solidFill>
            </a:endParaRPr>
          </a:p>
        </p:txBody>
      </p:sp>
      <p:pic>
        <p:nvPicPr>
          <p:cNvPr id="62468" name="Picture 4"/>
          <p:cNvPicPr>
            <a:picLocks noChangeAspect="1"/>
          </p:cNvPicPr>
          <p:nvPr/>
        </p:nvPicPr>
        <p:blipFill>
          <a:blip r:embed="rId1"/>
          <a:stretch>
            <a:fillRect/>
          </a:stretch>
        </p:blipFill>
        <p:spPr>
          <a:xfrm>
            <a:off x="827088" y="4221163"/>
            <a:ext cx="7273925" cy="1871662"/>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2467">
                                            <p:txEl>
                                              <p:charRg st="0" end="77"/>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24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353" name="Rectangle 2"/>
          <p:cNvSpPr>
            <a:spLocks noGrp="1"/>
          </p:cNvSpPr>
          <p:nvPr>
            <p:ph type="title"/>
          </p:nvPr>
        </p:nvSpPr>
        <p:spPr>
          <a:noFill/>
          <a:ln>
            <a:noFill/>
          </a:ln>
        </p:spPr>
        <p:txBody>
          <a:bodyPr anchor="t"/>
          <a:p>
            <a:r>
              <a:rPr lang="zh-CN" altLang="en-US" dirty="0">
                <a:solidFill>
                  <a:schemeClr val="bg1"/>
                </a:solidFill>
              </a:rPr>
              <a:t>其它手段交叉检查</a:t>
            </a:r>
            <a:endParaRPr lang="zh-CN" altLang="en-US" dirty="0">
              <a:solidFill>
                <a:schemeClr val="bg1"/>
              </a:solidFill>
            </a:endParaRPr>
          </a:p>
        </p:txBody>
      </p:sp>
      <p:sp>
        <p:nvSpPr>
          <p:cNvPr id="63491" name="Rectangle 3"/>
          <p:cNvSpPr>
            <a:spLocks noGrp="1"/>
          </p:cNvSpPr>
          <p:nvPr>
            <p:ph idx="1"/>
          </p:nvPr>
        </p:nvSpPr>
        <p:spPr>
          <a:noFill/>
          <a:ln>
            <a:noFill/>
          </a:ln>
        </p:spPr>
        <p:txBody>
          <a:bodyPr anchor="t"/>
          <a:p>
            <a:r>
              <a:rPr lang="zh-CN" altLang="en-US" dirty="0">
                <a:solidFill>
                  <a:schemeClr val="bg1"/>
                </a:solidFill>
              </a:rPr>
              <a:t>另一种办法，使用类本身不同组成部分的数据，并且确信它们能“合起来”。如，正在做一个图书馆的数据系统。在这个系统中，对每一本具体的书，它的数量永远是平衡的。即借出书</a:t>
            </a:r>
            <a:r>
              <a:rPr lang="en-US" altLang="zh-CN" dirty="0">
                <a:solidFill>
                  <a:schemeClr val="bg1"/>
                </a:solidFill>
              </a:rPr>
              <a:t>+</a:t>
            </a:r>
            <a:r>
              <a:rPr lang="zh-CN" altLang="en-US" dirty="0">
                <a:solidFill>
                  <a:schemeClr val="bg1"/>
                </a:solidFill>
              </a:rPr>
              <a:t>库存书</a:t>
            </a:r>
            <a:r>
              <a:rPr lang="en-US" altLang="zh-CN" dirty="0">
                <a:solidFill>
                  <a:schemeClr val="bg1"/>
                </a:solidFill>
              </a:rPr>
              <a:t>=</a:t>
            </a:r>
            <a:r>
              <a:rPr lang="zh-CN" altLang="en-US" dirty="0">
                <a:solidFill>
                  <a:schemeClr val="bg1"/>
                </a:solidFill>
              </a:rPr>
              <a:t>藏书总量</a:t>
            </a:r>
            <a:endParaRPr lang="zh-CN" altLang="en-US" dirty="0">
              <a:solidFill>
                <a:schemeClr val="bg1"/>
              </a:solidFill>
            </a:endParaRPr>
          </a:p>
          <a:p>
            <a:r>
              <a:rPr lang="zh-CN" altLang="en-US" dirty="0">
                <a:solidFill>
                  <a:schemeClr val="bg1"/>
                </a:solidFill>
              </a:rPr>
              <a:t>我们可以用一种数量检查另一种数量。</a:t>
            </a:r>
            <a:endParaRPr lang="zh-CN" altLang="en-US" dirty="0">
              <a:solidFill>
                <a:schemeClr val="bg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1">
                                            <p:txEl>
                                              <p:charRg st="0" end="9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3491">
                                            <p:txEl>
                                              <p:charRg st="91" end="10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1377" name="Rectangle 2"/>
          <p:cNvSpPr>
            <a:spLocks noGrp="1"/>
          </p:cNvSpPr>
          <p:nvPr>
            <p:ph type="title"/>
          </p:nvPr>
        </p:nvSpPr>
        <p:spPr>
          <a:noFill/>
          <a:ln>
            <a:noFill/>
          </a:ln>
        </p:spPr>
        <p:txBody>
          <a:bodyPr anchor="t"/>
          <a:p>
            <a:r>
              <a:rPr lang="zh-CN" altLang="en-US" dirty="0">
                <a:solidFill>
                  <a:schemeClr val="bg1"/>
                </a:solidFill>
              </a:rPr>
              <a:t>强制产生错误条件</a:t>
            </a:r>
            <a:endParaRPr lang="zh-CN" altLang="en-US" dirty="0">
              <a:solidFill>
                <a:schemeClr val="bg1"/>
              </a:solidFill>
            </a:endParaRPr>
          </a:p>
        </p:txBody>
      </p:sp>
      <p:sp>
        <p:nvSpPr>
          <p:cNvPr id="64515" name="Rectangle 3"/>
          <p:cNvSpPr>
            <a:spLocks noGrp="1"/>
          </p:cNvSpPr>
          <p:nvPr>
            <p:ph idx="1"/>
          </p:nvPr>
        </p:nvSpPr>
        <p:spPr>
          <a:noFill/>
          <a:ln>
            <a:noFill/>
          </a:ln>
        </p:spPr>
        <p:txBody>
          <a:bodyPr anchor="t"/>
          <a:p>
            <a:r>
              <a:rPr lang="zh-CN" altLang="en-US" dirty="0">
                <a:solidFill>
                  <a:schemeClr val="bg1"/>
                </a:solidFill>
              </a:rPr>
              <a:t>真实世界中，错误总是会发生：磁盘会满，网络连线会断开，电子邮件会多得像掉进了黑洞，而程序会崩溃。你应当能够通过强制引发错误，来测试你的代码是如何处理所有这些真实世界中的问题的。</a:t>
            </a:r>
            <a:endParaRPr lang="zh-CN" altLang="en-US" dirty="0">
              <a:solidFill>
                <a:schemeClr val="bg1"/>
              </a:solidFill>
            </a:endParaRPr>
          </a:p>
          <a:p>
            <a:endParaRPr lang="zh-CN" altLang="en-US" dirty="0"/>
          </a:p>
          <a:p>
            <a:endParaRPr lang="zh-CN"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515">
                                            <p:txEl>
                                              <p:charRg st="0" end="8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313" name="Rectangle 2"/>
          <p:cNvSpPr>
            <a:spLocks noGrp="1"/>
          </p:cNvSpPr>
          <p:nvPr>
            <p:ph type="title"/>
          </p:nvPr>
        </p:nvSpPr>
        <p:spPr>
          <a:noFill/>
          <a:ln>
            <a:noFill/>
          </a:ln>
        </p:spPr>
        <p:txBody>
          <a:bodyPr anchor="t"/>
          <a:p>
            <a:r>
              <a:rPr lang="en-US" altLang="zh-CN" dirty="0">
                <a:solidFill>
                  <a:schemeClr val="bg1"/>
                </a:solidFill>
              </a:rPr>
              <a:t>1</a:t>
            </a:r>
            <a:r>
              <a:rPr lang="zh-CN" altLang="en-US" dirty="0">
                <a:solidFill>
                  <a:schemeClr val="bg1"/>
                </a:solidFill>
              </a:rPr>
              <a:t> 单元测试介绍</a:t>
            </a:r>
            <a:endParaRPr lang="zh-CN" altLang="en-US" dirty="0">
              <a:solidFill>
                <a:schemeClr val="bg1"/>
              </a:solidFill>
            </a:endParaRPr>
          </a:p>
        </p:txBody>
      </p:sp>
      <p:sp>
        <p:nvSpPr>
          <p:cNvPr id="13314" name="Rectangle 3"/>
          <p:cNvSpPr>
            <a:spLocks noGrp="1"/>
          </p:cNvSpPr>
          <p:nvPr>
            <p:ph idx="1"/>
          </p:nvPr>
        </p:nvSpPr>
        <p:spPr>
          <a:xfrm>
            <a:off x="468313" y="1341438"/>
            <a:ext cx="8229600" cy="4032250"/>
          </a:xfrm>
          <a:noFill/>
          <a:ln>
            <a:noFill/>
          </a:ln>
        </p:spPr>
        <p:txBody>
          <a:bodyPr anchor="t"/>
          <a:p>
            <a:r>
              <a:rPr lang="zh-CN" altLang="en-US" dirty="0">
                <a:solidFill>
                  <a:schemeClr val="bg1"/>
                </a:solidFill>
              </a:rPr>
              <a:t>什么是单元测试？</a:t>
            </a:r>
            <a:endParaRPr lang="en-US" altLang="zh-CN" dirty="0">
              <a:solidFill>
                <a:schemeClr val="bg1"/>
              </a:solidFill>
            </a:endParaRPr>
          </a:p>
          <a:p>
            <a:r>
              <a:rPr lang="zh-CN" altLang="en-US" dirty="0">
                <a:solidFill>
                  <a:schemeClr val="bg1"/>
                </a:solidFill>
              </a:rPr>
              <a:t>为什么要进行单元测试？</a:t>
            </a:r>
            <a:endParaRPr lang="zh-CN" altLang="en-US" dirty="0">
              <a:solidFill>
                <a:schemeClr val="bg1"/>
              </a:solidFill>
            </a:endParaRPr>
          </a:p>
          <a:p>
            <a:r>
              <a:rPr lang="zh-CN" altLang="en-US" dirty="0">
                <a:solidFill>
                  <a:schemeClr val="bg1"/>
                </a:solidFill>
              </a:rPr>
              <a:t>如何进行单元测试？</a:t>
            </a:r>
            <a:endParaRPr lang="zh-CN" altLang="en-US" dirty="0">
              <a:solidFill>
                <a:schemeClr val="bg1"/>
              </a:solidFill>
            </a:endParaRPr>
          </a:p>
          <a:p>
            <a:endParaRPr lang="zh-CN" altLang="en-US" dirty="0">
              <a:solidFill>
                <a:schemeClr val="bg1"/>
              </a:solidFill>
            </a:endParaRPr>
          </a:p>
          <a:p>
            <a:endParaRPr lang="zh-CN" altLang="en-US" dirty="0">
              <a:solidFill>
                <a:schemeClr val="bg1"/>
              </a:solidFill>
            </a:endParaRPr>
          </a:p>
          <a:p>
            <a:pPr lvl="1"/>
            <a:endParaRPr lang="zh-CN" altLang="en-US" dirty="0">
              <a:solidFill>
                <a:schemeClr val="bg1"/>
              </a:solidFill>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2401" name="Rectangle 2"/>
          <p:cNvSpPr>
            <a:spLocks noGrp="1"/>
          </p:cNvSpPr>
          <p:nvPr>
            <p:ph type="title"/>
          </p:nvPr>
        </p:nvSpPr>
        <p:spPr>
          <a:noFill/>
          <a:ln>
            <a:noFill/>
          </a:ln>
        </p:spPr>
        <p:txBody>
          <a:bodyPr anchor="t"/>
          <a:p>
            <a:r>
              <a:rPr lang="zh-CN" altLang="en-US" dirty="0">
                <a:solidFill>
                  <a:schemeClr val="bg1"/>
                </a:solidFill>
              </a:rPr>
              <a:t>强制产生错误条件</a:t>
            </a:r>
            <a:endParaRPr lang="zh-CN" altLang="en-US" dirty="0">
              <a:solidFill>
                <a:schemeClr val="bg1"/>
              </a:solidFill>
            </a:endParaRPr>
          </a:p>
        </p:txBody>
      </p:sp>
      <p:sp>
        <p:nvSpPr>
          <p:cNvPr id="102402" name="Rectangle 3"/>
          <p:cNvSpPr>
            <a:spLocks noGrp="1"/>
          </p:cNvSpPr>
          <p:nvPr>
            <p:ph idx="1"/>
          </p:nvPr>
        </p:nvSpPr>
        <p:spPr>
          <a:noFill/>
          <a:ln>
            <a:noFill/>
          </a:ln>
        </p:spPr>
        <p:txBody>
          <a:bodyPr anchor="t"/>
          <a:p>
            <a:endParaRPr lang="zh-CN" altLang="en-US" dirty="0">
              <a:solidFill>
                <a:schemeClr val="bg1"/>
              </a:solidFill>
            </a:endParaRPr>
          </a:p>
          <a:p>
            <a:endParaRPr lang="zh-CN" altLang="en-US" dirty="0"/>
          </a:p>
          <a:p>
            <a:endParaRPr lang="zh-CN" altLang="en-US" dirty="0"/>
          </a:p>
        </p:txBody>
      </p:sp>
      <p:pic>
        <p:nvPicPr>
          <p:cNvPr id="102403" name="Picture 4"/>
          <p:cNvPicPr>
            <a:picLocks noChangeAspect="1"/>
          </p:cNvPicPr>
          <p:nvPr/>
        </p:nvPicPr>
        <p:blipFill>
          <a:blip r:embed="rId1"/>
          <a:stretch>
            <a:fillRect/>
          </a:stretch>
        </p:blipFill>
        <p:spPr>
          <a:xfrm>
            <a:off x="214313" y="1214438"/>
            <a:ext cx="8337550" cy="4500562"/>
          </a:xfrm>
          <a:prstGeom prst="rect">
            <a:avLst/>
          </a:prstGeom>
          <a:noFill/>
          <a:ln w="9525">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3425" name="Rectangle 2"/>
          <p:cNvSpPr>
            <a:spLocks noGrp="1"/>
          </p:cNvSpPr>
          <p:nvPr>
            <p:ph type="title"/>
          </p:nvPr>
        </p:nvSpPr>
        <p:spPr>
          <a:noFill/>
          <a:ln>
            <a:noFill/>
          </a:ln>
        </p:spPr>
        <p:txBody>
          <a:bodyPr anchor="t"/>
          <a:p>
            <a:r>
              <a:rPr lang="zh-CN" altLang="en-US" dirty="0">
                <a:solidFill>
                  <a:schemeClr val="bg1"/>
                </a:solidFill>
              </a:rPr>
              <a:t>性能特性</a:t>
            </a:r>
            <a:endParaRPr lang="zh-CN" altLang="en-US" dirty="0">
              <a:solidFill>
                <a:schemeClr val="bg1"/>
              </a:solidFill>
            </a:endParaRPr>
          </a:p>
        </p:txBody>
      </p:sp>
      <p:sp>
        <p:nvSpPr>
          <p:cNvPr id="103426" name="Rectangle 3"/>
          <p:cNvSpPr>
            <a:spLocks noGrp="1"/>
          </p:cNvSpPr>
          <p:nvPr>
            <p:ph idx="1"/>
          </p:nvPr>
        </p:nvSpPr>
        <p:spPr>
          <a:noFill/>
          <a:ln>
            <a:noFill/>
          </a:ln>
        </p:spPr>
        <p:txBody>
          <a:bodyPr anchor="t"/>
          <a:p>
            <a:r>
              <a:rPr lang="zh-CN" altLang="en-US" dirty="0">
                <a:solidFill>
                  <a:schemeClr val="bg1"/>
                </a:solidFill>
              </a:rPr>
              <a:t>不是性能本身</a:t>
            </a:r>
            <a:endParaRPr lang="zh-CN" altLang="en-US" dirty="0">
              <a:solidFill>
                <a:schemeClr val="bg1"/>
              </a:solidFill>
            </a:endParaRPr>
          </a:p>
          <a:p>
            <a:r>
              <a:rPr lang="zh-CN" altLang="en-US" dirty="0">
                <a:solidFill>
                  <a:schemeClr val="bg1"/>
                </a:solidFill>
              </a:rPr>
              <a:t>如：“随着输入尺寸慢慢变大，问题慢慢变复杂”的趋势。</a:t>
            </a:r>
            <a:endParaRPr lang="zh-CN" altLang="en-US" dirty="0">
              <a:solidFill>
                <a:schemeClr val="bg1"/>
              </a:solidFill>
            </a:endParaRPr>
          </a:p>
          <a:p>
            <a:r>
              <a:rPr lang="zh-CN" altLang="en-US" dirty="0">
                <a:solidFill>
                  <a:schemeClr val="bg1"/>
                </a:solidFill>
              </a:rPr>
              <a:t>确保性能曲线能够保持稳定</a:t>
            </a:r>
            <a:endParaRPr lang="zh-CN" altLang="en-US" dirty="0">
              <a:solidFill>
                <a:schemeClr val="bg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7761" name="Rectangle 5"/>
          <p:cNvSpPr>
            <a:spLocks noGrp="1"/>
          </p:cNvSpPr>
          <p:nvPr>
            <p:ph type="title"/>
          </p:nvPr>
        </p:nvSpPr>
        <p:spPr>
          <a:noFill/>
          <a:ln>
            <a:noFill/>
          </a:ln>
        </p:spPr>
        <p:txBody>
          <a:bodyPr anchor="t"/>
          <a:p>
            <a:pPr algn="l" eaLnBrk="1" hangingPunct="1"/>
            <a:r>
              <a:rPr lang="zh-CN" altLang="en-US" dirty="0">
                <a:solidFill>
                  <a:schemeClr val="bg1"/>
                </a:solidFill>
              </a:rPr>
              <a:t>答案（思考栈的测试方法）</a:t>
            </a:r>
            <a:endParaRPr lang="zh-CN" altLang="en-US" dirty="0">
              <a:solidFill>
                <a:schemeClr val="bg1"/>
              </a:solidFill>
            </a:endParaRPr>
          </a:p>
        </p:txBody>
      </p:sp>
      <p:sp>
        <p:nvSpPr>
          <p:cNvPr id="117762" name="Rectangle 3"/>
          <p:cNvSpPr txBox="1"/>
          <p:nvPr/>
        </p:nvSpPr>
        <p:spPr>
          <a:xfrm>
            <a:off x="609600" y="1752600"/>
            <a:ext cx="8001000" cy="3248025"/>
          </a:xfrm>
          <a:prstGeom prst="rect">
            <a:avLst/>
          </a:prstGeom>
          <a:noFill/>
          <a:ln w="9525">
            <a:noFill/>
          </a:ln>
        </p:spPr>
        <p:txBody>
          <a:bodyPr anchor="t"/>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对于空栈 </a:t>
            </a:r>
            <a:r>
              <a:rPr lang="en-US" altLang="zh-CN" sz="3000" dirty="0" err="1">
                <a:solidFill>
                  <a:schemeClr val="bg1"/>
                </a:solidFill>
                <a:latin typeface="Arial" panose="020B0604020202020204" pitchFamily="34" charset="0"/>
                <a:ea typeface="宋体" panose="02010600030101010101" pitchFamily="2" charset="-122"/>
              </a:rPr>
              <a:t>isEmpty</a:t>
            </a:r>
            <a:r>
              <a:rPr lang="en-US" altLang="zh-CN" sz="3000" dirty="0">
                <a:solidFill>
                  <a:schemeClr val="bg1"/>
                </a:solidFill>
                <a:latin typeface="Arial" panose="020B0604020202020204" pitchFamily="34" charset="0"/>
                <a:ea typeface="宋体" panose="02010600030101010101" pitchFamily="2" charset="-122"/>
              </a:rPr>
              <a:t>=true</a:t>
            </a:r>
            <a:r>
              <a:rPr lang="zh-CN" altLang="en-US" sz="3000" dirty="0">
                <a:solidFill>
                  <a:schemeClr val="bg1"/>
                </a:solidFill>
                <a:latin typeface="Arial" panose="020B0604020202020204" pitchFamily="34" charset="0"/>
                <a:ea typeface="宋体" panose="02010600030101010101" pitchFamily="2" charset="-122"/>
              </a:rPr>
              <a:t>，</a:t>
            </a:r>
            <a:r>
              <a:rPr lang="en-US" altLang="zh-CN" sz="3000" dirty="0">
                <a:solidFill>
                  <a:schemeClr val="bg1"/>
                </a:solidFill>
                <a:latin typeface="Arial" panose="020B0604020202020204" pitchFamily="34" charset="0"/>
                <a:ea typeface="宋体" panose="02010600030101010101" pitchFamily="2" charset="-122"/>
              </a:rPr>
              <a:t>pop(),top()</a:t>
            </a:r>
            <a:r>
              <a:rPr lang="zh-CN" altLang="en-US" sz="3000" dirty="0">
                <a:solidFill>
                  <a:schemeClr val="bg1"/>
                </a:solidFill>
                <a:latin typeface="Arial" panose="020B0604020202020204" pitchFamily="34" charset="0"/>
                <a:ea typeface="宋体" panose="02010600030101010101" pitchFamily="2" charset="-122"/>
              </a:rPr>
              <a:t>，抛异常。</a:t>
            </a:r>
            <a:endParaRPr lang="zh-CN" altLang="en-US"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对于栈满情况，</a:t>
            </a:r>
            <a:r>
              <a:rPr lang="en-US" altLang="zh-CN" sz="3000" dirty="0">
                <a:solidFill>
                  <a:schemeClr val="bg1"/>
                </a:solidFill>
                <a:latin typeface="Arial" panose="020B0604020202020204" pitchFamily="34" charset="0"/>
                <a:ea typeface="宋体" panose="02010600030101010101" pitchFamily="2" charset="-122"/>
              </a:rPr>
              <a:t>push(),</a:t>
            </a:r>
            <a:r>
              <a:rPr lang="zh-CN" altLang="en-US" sz="3000" dirty="0">
                <a:solidFill>
                  <a:schemeClr val="bg1"/>
                </a:solidFill>
                <a:latin typeface="Arial" panose="020B0604020202020204" pitchFamily="34" charset="0"/>
                <a:ea typeface="宋体" panose="02010600030101010101" pitchFamily="2" charset="-122"/>
              </a:rPr>
              <a:t>抛异常</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en-US" altLang="zh-CN" sz="3000" dirty="0">
                <a:solidFill>
                  <a:schemeClr val="bg1"/>
                </a:solidFill>
                <a:latin typeface="Arial" panose="020B0604020202020204" pitchFamily="34" charset="0"/>
                <a:ea typeface="宋体" panose="02010600030101010101" pitchFamily="2" charset="-122"/>
              </a:rPr>
              <a:t>push(“</a:t>
            </a:r>
            <a:r>
              <a:rPr lang="zh-CN" altLang="en-US" sz="3000" dirty="0">
                <a:solidFill>
                  <a:schemeClr val="bg1"/>
                </a:solidFill>
                <a:latin typeface="Arial" panose="020B0604020202020204" pitchFamily="34" charset="0"/>
                <a:ea typeface="宋体" panose="02010600030101010101" pitchFamily="2" charset="-122"/>
              </a:rPr>
              <a:t>字符</a:t>
            </a:r>
            <a:r>
              <a:rPr lang="en-US" altLang="zh-CN" sz="3000" dirty="0">
                <a:solidFill>
                  <a:schemeClr val="bg1"/>
                </a:solidFill>
                <a:latin typeface="Arial" panose="020B0604020202020204" pitchFamily="34" charset="0"/>
                <a:ea typeface="宋体" panose="02010600030101010101" pitchFamily="2" charset="-122"/>
              </a:rPr>
              <a:t>”)</a:t>
            </a:r>
            <a:r>
              <a:rPr lang="zh-CN" altLang="en-US" sz="3000" dirty="0">
                <a:solidFill>
                  <a:schemeClr val="bg1"/>
                </a:solidFill>
                <a:latin typeface="Arial" panose="020B0604020202020204" pitchFamily="34" charset="0"/>
                <a:ea typeface="宋体" panose="02010600030101010101" pitchFamily="2" charset="-122"/>
              </a:rPr>
              <a:t>，</a:t>
            </a:r>
            <a:r>
              <a:rPr lang="en-US" altLang="zh-CN" sz="3000" dirty="0">
                <a:solidFill>
                  <a:schemeClr val="bg1"/>
                </a:solidFill>
                <a:latin typeface="Arial" panose="020B0604020202020204" pitchFamily="34" charset="0"/>
                <a:ea typeface="宋体" panose="02010600030101010101" pitchFamily="2" charset="-122"/>
              </a:rPr>
              <a:t>top()</a:t>
            </a:r>
            <a:r>
              <a:rPr lang="zh-CN" altLang="en-US" sz="3000" dirty="0">
                <a:solidFill>
                  <a:schemeClr val="bg1"/>
                </a:solidFill>
                <a:latin typeface="Arial" panose="020B0604020202020204" pitchFamily="34" charset="0"/>
                <a:ea typeface="宋体" panose="02010600030101010101" pitchFamily="2" charset="-122"/>
              </a:rPr>
              <a:t>，返回刚压入的字符串，</a:t>
            </a:r>
            <a:r>
              <a:rPr lang="en-US" altLang="zh-CN" sz="3000" dirty="0" err="1">
                <a:solidFill>
                  <a:schemeClr val="bg1"/>
                </a:solidFill>
                <a:latin typeface="Arial" panose="020B0604020202020204" pitchFamily="34" charset="0"/>
                <a:ea typeface="宋体" panose="02010600030101010101" pitchFamily="2" charset="-122"/>
              </a:rPr>
              <a:t>isEmpty</a:t>
            </a:r>
            <a:r>
              <a:rPr lang="en-US" altLang="zh-CN" sz="3000" dirty="0">
                <a:solidFill>
                  <a:schemeClr val="bg1"/>
                </a:solidFill>
                <a:latin typeface="Arial" panose="020B0604020202020204" pitchFamily="34" charset="0"/>
                <a:ea typeface="宋体" panose="02010600030101010101" pitchFamily="2" charset="-122"/>
              </a:rPr>
              <a:t>()=false</a:t>
            </a:r>
            <a:r>
              <a:rPr lang="zh-CN" altLang="en-US" sz="3000" dirty="0">
                <a:solidFill>
                  <a:schemeClr val="bg1"/>
                </a:solidFill>
                <a:latin typeface="Arial" panose="020B0604020202020204" pitchFamily="34" charset="0"/>
                <a:ea typeface="宋体" panose="02010600030101010101" pitchFamily="2" charset="-122"/>
              </a:rPr>
              <a:t>。</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多次调用</a:t>
            </a:r>
            <a:r>
              <a:rPr lang="en-US" altLang="zh-CN" sz="3000" dirty="0">
                <a:solidFill>
                  <a:schemeClr val="bg1"/>
                </a:solidFill>
                <a:latin typeface="Arial" panose="020B0604020202020204" pitchFamily="34" charset="0"/>
                <a:ea typeface="宋体" panose="02010600030101010101" pitchFamily="2" charset="-122"/>
              </a:rPr>
              <a:t>push();</a:t>
            </a:r>
            <a:r>
              <a:rPr lang="zh-CN" altLang="en-US" sz="3000" dirty="0">
                <a:solidFill>
                  <a:schemeClr val="bg1"/>
                </a:solidFill>
                <a:latin typeface="Arial" panose="020B0604020202020204" pitchFamily="34" charset="0"/>
                <a:ea typeface="宋体" panose="02010600030101010101" pitchFamily="2" charset="-122"/>
              </a:rPr>
              <a:t>验证每一次</a:t>
            </a:r>
            <a:r>
              <a:rPr lang="en-US" altLang="zh-CN" sz="3000" dirty="0">
                <a:solidFill>
                  <a:schemeClr val="bg1"/>
                </a:solidFill>
                <a:latin typeface="Arial" panose="020B0604020202020204" pitchFamily="34" charset="0"/>
                <a:ea typeface="宋体" panose="02010600030101010101" pitchFamily="2" charset="-122"/>
              </a:rPr>
              <a:t>top()</a:t>
            </a:r>
            <a:r>
              <a:rPr lang="zh-CN" altLang="en-US" sz="3000" dirty="0">
                <a:solidFill>
                  <a:schemeClr val="bg1"/>
                </a:solidFill>
                <a:latin typeface="Arial" panose="020B0604020202020204" pitchFamily="34" charset="0"/>
                <a:ea typeface="宋体" panose="02010600030101010101" pitchFamily="2" charset="-122"/>
              </a:rPr>
              <a:t>。</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en-US" altLang="zh-CN" sz="3000" dirty="0">
                <a:solidFill>
                  <a:schemeClr val="bg1"/>
                </a:solidFill>
                <a:latin typeface="Arial" panose="020B0604020202020204" pitchFamily="34" charset="0"/>
                <a:ea typeface="宋体" panose="02010600030101010101" pitchFamily="2" charset="-122"/>
              </a:rPr>
              <a:t>push(null)</a:t>
            </a:r>
            <a:r>
              <a:rPr lang="zh-CN" altLang="en-US" sz="3000" dirty="0">
                <a:solidFill>
                  <a:schemeClr val="bg1"/>
                </a:solidFill>
                <a:latin typeface="Arial" panose="020B0604020202020204" pitchFamily="34" charset="0"/>
                <a:ea typeface="宋体" panose="02010600030101010101" pitchFamily="2" charset="-122"/>
              </a:rPr>
              <a:t>，</a:t>
            </a:r>
            <a:r>
              <a:rPr lang="en-US" altLang="zh-CN" sz="3000" dirty="0">
                <a:solidFill>
                  <a:schemeClr val="bg1"/>
                </a:solidFill>
                <a:latin typeface="Arial" panose="020B0604020202020204" pitchFamily="34" charset="0"/>
                <a:ea typeface="宋体" panose="02010600030101010101" pitchFamily="2" charset="-122"/>
              </a:rPr>
              <a:t>top()=null</a:t>
            </a:r>
            <a:r>
              <a:rPr lang="zh-CN" altLang="en-US" sz="3000" dirty="0">
                <a:solidFill>
                  <a:schemeClr val="bg1"/>
                </a:solidFill>
                <a:latin typeface="Arial" panose="020B0604020202020204" pitchFamily="34" charset="0"/>
                <a:ea typeface="宋体" panose="02010600030101010101" pitchFamily="2" charset="-122"/>
              </a:rPr>
              <a:t>。</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r>
              <a:rPr lang="zh-CN" altLang="en-US" sz="3000" dirty="0">
                <a:solidFill>
                  <a:schemeClr val="bg1"/>
                </a:solidFill>
                <a:latin typeface="Arial" panose="020B0604020202020204" pitchFamily="34" charset="0"/>
                <a:ea typeface="宋体" panose="02010600030101010101" pitchFamily="2" charset="-122"/>
              </a:rPr>
              <a:t>发生异常后，栈仍可以使用。</a:t>
            </a: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a:p>
            <a:pPr marL="469900" indent="-469900" eaLnBrk="0" hangingPunct="0">
              <a:spcBef>
                <a:spcPct val="20000"/>
              </a:spcBef>
              <a:buClr>
                <a:schemeClr val="accent2"/>
              </a:buClr>
              <a:buSzTx/>
              <a:buFont typeface="Wingdings" panose="05000000000000000000" pitchFamily="2" charset="2"/>
              <a:buChar char="o"/>
            </a:pPr>
            <a:endParaRPr lang="en-US" altLang="zh-CN" sz="3000" dirty="0">
              <a:solidFill>
                <a:schemeClr val="bg1"/>
              </a:solidFill>
              <a:latin typeface="Arial" panose="020B0604020202020204" pitchFamily="34" charset="0"/>
              <a:ea typeface="宋体" panose="02010600030101010101" pitchFamily="2" charset="-122"/>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rot="16200000">
            <a:off x="1459865" y="-1463675"/>
            <a:ext cx="6221095" cy="9147810"/>
          </a:xfrm>
          <a:prstGeom prst="rect">
            <a:avLst/>
          </a:prstGeom>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ctrTitle"/>
          </p:nvPr>
        </p:nvSpPr>
        <p:spPr/>
        <p:txBody>
          <a:bodyPr/>
          <a:p>
            <a:endParaRPr lang="zh-CN" altLang="en-US"/>
          </a:p>
        </p:txBody>
      </p:sp>
      <p:sp>
        <p:nvSpPr>
          <p:cNvPr id="3" name="副标题 2"/>
          <p:cNvSpPr>
            <a:spLocks noGrp="1"/>
          </p:cNvSpPr>
          <p:nvPr>
            <p:ph type="subTitle" idx="1"/>
          </p:nvPr>
        </p:nvSpPr>
        <p:spPr/>
        <p:txBody>
          <a:bodyPr/>
          <a:p>
            <a:endParaRPr lang="zh-CN" altLang="en-US"/>
          </a:p>
        </p:txBody>
      </p:sp>
      <p:pic>
        <p:nvPicPr>
          <p:cNvPr id="4" name="图片 3"/>
          <p:cNvPicPr>
            <a:picLocks noChangeAspect="1"/>
          </p:cNvPicPr>
          <p:nvPr/>
        </p:nvPicPr>
        <p:blipFill>
          <a:blip r:embed="rId1"/>
          <a:stretch>
            <a:fillRect/>
          </a:stretch>
        </p:blipFill>
        <p:spPr>
          <a:xfrm rot="16200000">
            <a:off x="1325880" y="-1200150"/>
            <a:ext cx="6492240" cy="905573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433" name="Picture 4" descr="拼图"/>
          <p:cNvPicPr>
            <a:picLocks noChangeAspect="1"/>
          </p:cNvPicPr>
          <p:nvPr/>
        </p:nvPicPr>
        <p:blipFill>
          <a:blip r:embed="rId1"/>
          <a:stretch>
            <a:fillRect/>
          </a:stretch>
        </p:blipFill>
        <p:spPr>
          <a:xfrm>
            <a:off x="6500813" y="4065588"/>
            <a:ext cx="2424112" cy="2366962"/>
          </a:xfrm>
          <a:prstGeom prst="rect">
            <a:avLst/>
          </a:prstGeom>
          <a:noFill/>
          <a:ln w="9525">
            <a:noFill/>
          </a:ln>
        </p:spPr>
      </p:pic>
      <p:sp>
        <p:nvSpPr>
          <p:cNvPr id="18434" name="Text Box 4"/>
          <p:cNvSpPr txBox="1"/>
          <p:nvPr/>
        </p:nvSpPr>
        <p:spPr>
          <a:xfrm>
            <a:off x="827088" y="1881188"/>
            <a:ext cx="7381875" cy="3352800"/>
          </a:xfrm>
          <a:prstGeom prst="rect">
            <a:avLst/>
          </a:prstGeom>
          <a:noFill/>
          <a:ln w="9525">
            <a:noFill/>
          </a:ln>
        </p:spPr>
        <p:txBody>
          <a:bodyPr lIns="0" tIns="0" rIns="0" bIns="0" anchor="t">
            <a:spAutoFit/>
          </a:bodyPr>
          <a:p>
            <a:pPr marL="457200" indent="-457200" eaLnBrk="0" hangingPunct="0">
              <a:lnSpc>
                <a:spcPts val="2200"/>
              </a:lnSpc>
              <a:buClr>
                <a:schemeClr val="accent1"/>
              </a:buClr>
              <a:buSzPct val="75000"/>
            </a:pPr>
            <a:r>
              <a:rPr lang="zh-CN" altLang="en-US" sz="2800" b="1" u="sng" dirty="0">
                <a:solidFill>
                  <a:schemeClr val="bg1"/>
                </a:solidFill>
                <a:latin typeface="宋体" panose="02010600030101010101" pitchFamily="2" charset="-122"/>
                <a:ea typeface="宋体" panose="02010600030101010101" pitchFamily="2" charset="-122"/>
              </a:rPr>
              <a:t>定义</a:t>
            </a:r>
            <a:r>
              <a:rPr lang="en-US" altLang="zh-CN" sz="2800" b="1" u="sng" dirty="0">
                <a:solidFill>
                  <a:schemeClr val="bg1"/>
                </a:solidFill>
                <a:latin typeface="宋体" panose="02010600030101010101" pitchFamily="2" charset="-122"/>
                <a:ea typeface="宋体" panose="02010600030101010101" pitchFamily="2" charset="-122"/>
              </a:rPr>
              <a:t>:</a:t>
            </a:r>
            <a:endParaRPr lang="en-US" altLang="zh-CN" sz="2800" b="1" u="sng"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endParaRPr lang="zh-CN" altLang="en-US" sz="28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400" b="1" dirty="0">
                <a:solidFill>
                  <a:schemeClr val="bg1"/>
                </a:solidFill>
                <a:latin typeface="宋体" panose="02010600030101010101" pitchFamily="2" charset="-122"/>
                <a:ea typeface="宋体" panose="02010600030101010101" pitchFamily="2" charset="-122"/>
              </a:rPr>
              <a:t>    单元测试是对软件基本组成单元进行的测试。</a:t>
            </a:r>
            <a:endParaRPr lang="zh-CN" altLang="en-US" sz="24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endParaRPr lang="zh-CN" altLang="en-US" sz="24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800" b="1" u="sng" dirty="0">
                <a:solidFill>
                  <a:schemeClr val="bg1"/>
                </a:solidFill>
                <a:latin typeface="宋体" panose="02010600030101010101" pitchFamily="2" charset="-122"/>
                <a:ea typeface="宋体" panose="02010600030101010101" pitchFamily="2" charset="-122"/>
              </a:rPr>
              <a:t>时机</a:t>
            </a:r>
            <a:r>
              <a:rPr lang="en-US" altLang="zh-CN" sz="2800" b="1" u="sng" dirty="0">
                <a:solidFill>
                  <a:schemeClr val="bg1"/>
                </a:solidFill>
                <a:latin typeface="宋体" panose="02010600030101010101" pitchFamily="2" charset="-122"/>
                <a:ea typeface="宋体" panose="02010600030101010101" pitchFamily="2" charset="-122"/>
              </a:rPr>
              <a:t>:</a:t>
            </a:r>
            <a:endParaRPr lang="en-US" altLang="zh-CN" sz="2800" b="1" u="sng"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endParaRPr lang="zh-CN" altLang="en-US" sz="2800" b="1" u="sng"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400" b="1" dirty="0">
                <a:solidFill>
                  <a:schemeClr val="bg1"/>
                </a:solidFill>
                <a:latin typeface="宋体" panose="02010600030101010101" pitchFamily="2" charset="-122"/>
                <a:ea typeface="宋体" panose="02010600030101010101" pitchFamily="2" charset="-122"/>
              </a:rPr>
              <a:t>    一般在代码完成后由开发人员完成</a:t>
            </a:r>
            <a:r>
              <a:rPr lang="en-US" altLang="zh-CN" sz="2400" b="1" dirty="0">
                <a:solidFill>
                  <a:schemeClr val="bg1"/>
                </a:solidFill>
                <a:latin typeface="宋体" panose="02010600030101010101" pitchFamily="2" charset="-122"/>
                <a:ea typeface="宋体" panose="02010600030101010101" pitchFamily="2" charset="-122"/>
              </a:rPr>
              <a:t>,QA</a:t>
            </a:r>
            <a:r>
              <a:rPr lang="zh-CN" altLang="en-US" sz="2400" b="1" dirty="0">
                <a:solidFill>
                  <a:schemeClr val="bg1"/>
                </a:solidFill>
                <a:latin typeface="宋体" panose="02010600030101010101" pitchFamily="2" charset="-122"/>
                <a:ea typeface="宋体" panose="02010600030101010101" pitchFamily="2" charset="-122"/>
              </a:rPr>
              <a:t>人员辅助</a:t>
            </a:r>
            <a:r>
              <a:rPr lang="en-US" altLang="zh-CN" sz="2400" b="1" dirty="0">
                <a:solidFill>
                  <a:schemeClr val="bg1"/>
                </a:solidFill>
                <a:latin typeface="宋体" panose="02010600030101010101" pitchFamily="2" charset="-122"/>
                <a:ea typeface="宋体" panose="02010600030101010101" pitchFamily="2" charset="-122"/>
              </a:rPr>
              <a:t>.</a:t>
            </a:r>
            <a:endParaRPr lang="en-US" altLang="zh-CN" sz="24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endParaRPr lang="zh-CN" altLang="en-US" sz="24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800" b="1" u="sng" dirty="0">
                <a:solidFill>
                  <a:schemeClr val="bg1"/>
                </a:solidFill>
                <a:latin typeface="宋体" panose="02010600030101010101" pitchFamily="2" charset="-122"/>
                <a:ea typeface="宋体" panose="02010600030101010101" pitchFamily="2" charset="-122"/>
              </a:rPr>
              <a:t>概念</a:t>
            </a:r>
            <a:r>
              <a:rPr lang="en-US" altLang="zh-CN" sz="2800" b="1" u="sng" dirty="0">
                <a:solidFill>
                  <a:schemeClr val="bg1"/>
                </a:solidFill>
                <a:latin typeface="宋体" panose="02010600030101010101" pitchFamily="2" charset="-122"/>
                <a:ea typeface="宋体" panose="02010600030101010101" pitchFamily="2" charset="-122"/>
              </a:rPr>
              <a:t>:</a:t>
            </a:r>
            <a:endParaRPr lang="en-US" altLang="zh-CN" sz="2800" b="1" u="sng"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endParaRPr lang="zh-CN" altLang="en-US" sz="2800" b="1" u="sng"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400" b="1" dirty="0">
                <a:solidFill>
                  <a:schemeClr val="bg1"/>
                </a:solidFill>
                <a:latin typeface="宋体" panose="02010600030101010101" pitchFamily="2" charset="-122"/>
                <a:ea typeface="宋体" panose="02010600030101010101" pitchFamily="2" charset="-122"/>
              </a:rPr>
              <a:t>    模块</a:t>
            </a:r>
            <a:r>
              <a:rPr lang="en-US" altLang="zh-CN" sz="2400" b="1" dirty="0">
                <a:solidFill>
                  <a:schemeClr val="bg1"/>
                </a:solidFill>
                <a:latin typeface="宋体" panose="02010600030101010101" pitchFamily="2" charset="-122"/>
                <a:ea typeface="宋体" panose="02010600030101010101" pitchFamily="2" charset="-122"/>
              </a:rPr>
              <a:t>, </a:t>
            </a:r>
            <a:r>
              <a:rPr lang="zh-CN" altLang="en-US" sz="2400" b="1" dirty="0">
                <a:solidFill>
                  <a:schemeClr val="bg1"/>
                </a:solidFill>
                <a:latin typeface="宋体" panose="02010600030101010101" pitchFamily="2" charset="-122"/>
                <a:ea typeface="宋体" panose="02010600030101010101" pitchFamily="2" charset="-122"/>
              </a:rPr>
              <a:t>组件</a:t>
            </a:r>
            <a:r>
              <a:rPr lang="en-US" altLang="zh-CN" sz="2400" b="1" dirty="0">
                <a:solidFill>
                  <a:schemeClr val="bg1"/>
                </a:solidFill>
                <a:latin typeface="宋体" panose="02010600030101010101" pitchFamily="2" charset="-122"/>
                <a:ea typeface="宋体" panose="02010600030101010101" pitchFamily="2" charset="-122"/>
              </a:rPr>
              <a:t>, </a:t>
            </a:r>
            <a:r>
              <a:rPr lang="zh-CN" altLang="en-US" sz="2400" b="1" dirty="0">
                <a:solidFill>
                  <a:schemeClr val="bg1"/>
                </a:solidFill>
                <a:latin typeface="宋体" panose="02010600030101010101" pitchFamily="2" charset="-122"/>
                <a:ea typeface="宋体" panose="02010600030101010101" pitchFamily="2" charset="-122"/>
              </a:rPr>
              <a:t>单元　</a:t>
            </a:r>
            <a:endParaRPr lang="zh-CN" altLang="en-US" sz="2400" b="1" dirty="0">
              <a:solidFill>
                <a:schemeClr val="bg1"/>
              </a:solidFill>
              <a:latin typeface="宋体" panose="02010600030101010101" pitchFamily="2" charset="-122"/>
              <a:ea typeface="宋体" panose="02010600030101010101" pitchFamily="2" charset="-122"/>
            </a:endParaRPr>
          </a:p>
          <a:p>
            <a:pPr marL="457200" indent="-457200" eaLnBrk="0" hangingPunct="0">
              <a:lnSpc>
                <a:spcPts val="2200"/>
              </a:lnSpc>
              <a:buClr>
                <a:schemeClr val="accent1"/>
              </a:buClr>
              <a:buSzPct val="75000"/>
            </a:pPr>
            <a:r>
              <a:rPr lang="zh-CN" altLang="en-US" sz="2000" dirty="0">
                <a:solidFill>
                  <a:schemeClr val="bg1"/>
                </a:solidFill>
                <a:latin typeface="Arial Black" panose="020B0A04020102020204" pitchFamily="34" charset="0"/>
                <a:ea typeface="宋体" panose="02010600030101010101" pitchFamily="2" charset="-122"/>
              </a:rPr>
              <a:t>                                      </a:t>
            </a:r>
            <a:endParaRPr lang="zh-CN" altLang="en-US" sz="2000" dirty="0">
              <a:solidFill>
                <a:schemeClr val="bg1"/>
              </a:solidFill>
              <a:latin typeface="Arial Black" panose="020B0A04020102020204" pitchFamily="34" charset="0"/>
              <a:ea typeface="宋体" panose="02010600030101010101" pitchFamily="2" charset="-122"/>
            </a:endParaRPr>
          </a:p>
        </p:txBody>
      </p:sp>
      <p:sp>
        <p:nvSpPr>
          <p:cNvPr id="18435" name="内容占位符 5"/>
          <p:cNvSpPr>
            <a:spLocks noGrp="1"/>
          </p:cNvSpPr>
          <p:nvPr>
            <p:ph idx="1"/>
          </p:nvPr>
        </p:nvSpPr>
        <p:spPr>
          <a:xfrm>
            <a:off x="571500" y="1571625"/>
            <a:ext cx="8229600" cy="3740150"/>
          </a:xfrm>
          <a:noFill/>
          <a:ln>
            <a:noFill/>
          </a:ln>
        </p:spPr>
        <p:txBody>
          <a:bodyPr anchor="t"/>
          <a:p>
            <a:endParaRPr lang="zh-CN" altLang="en-US" dirty="0"/>
          </a:p>
        </p:txBody>
      </p:sp>
      <p:sp>
        <p:nvSpPr>
          <p:cNvPr id="18436" name="标题 6"/>
          <p:cNvSpPr>
            <a:spLocks noGrp="1"/>
          </p:cNvSpPr>
          <p:nvPr>
            <p:ph type="title"/>
          </p:nvPr>
        </p:nvSpPr>
        <p:spPr>
          <a:xfrm>
            <a:off x="428625" y="0"/>
            <a:ext cx="8229600" cy="857250"/>
          </a:xfrm>
          <a:noFill/>
          <a:ln>
            <a:noFill/>
          </a:ln>
        </p:spPr>
        <p:txBody>
          <a:bodyPr anchor="t"/>
          <a:p>
            <a:r>
              <a:rPr lang="zh-CN" altLang="en-US" dirty="0">
                <a:solidFill>
                  <a:schemeClr val="bg1"/>
                </a:solidFill>
              </a:rPr>
              <a:t>单元测试的定义</a:t>
            </a:r>
            <a:endParaRPr lang="zh-CN" altLang="en-US"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170" name="Rectangle 3"/>
          <p:cNvSpPr>
            <a:spLocks noGrp="1" noChangeArrowheads="1"/>
          </p:cNvSpPr>
          <p:nvPr>
            <p:ph type="title"/>
          </p:nvPr>
        </p:nvSpPr>
        <p:spPr>
          <a:xfrm>
            <a:off x="971550" y="333375"/>
            <a:ext cx="7056438" cy="762000"/>
          </a:xfrm>
        </p:spPr>
        <p:txBody>
          <a:bodyPr/>
          <a:lstStyle/>
          <a:p>
            <a:pPr marL="0" marR="0" lvl="0" indent="0" algn="ctr" defTabSz="914400" rtl="0" eaLnBrk="0" fontAlgn="base" latinLnBrk="0" hangingPunct="0">
              <a:lnSpc>
                <a:spcPct val="120000"/>
              </a:lnSpc>
              <a:spcBef>
                <a:spcPct val="0"/>
              </a:spcBef>
              <a:spcAft>
                <a:spcPct val="0"/>
              </a:spcAft>
              <a:buClrTx/>
              <a:buSzTx/>
              <a:buFontTx/>
              <a:buNone/>
              <a:defRPr/>
            </a:pPr>
            <a:br>
              <a:rPr kumimoji="0" lang="zh-CN" altLang="en-US" sz="3200" b="0" i="0" u="none" strike="noStrike" kern="0" cap="none" spc="0" normalizeH="0" baseline="0" noProof="0" dirty="0">
                <a:ln>
                  <a:noFill/>
                </a:ln>
                <a:solidFill>
                  <a:srgbClr val="FFFF00"/>
                </a:solidFill>
                <a:effectLst/>
                <a:uLnTx/>
                <a:uFillTx/>
                <a:latin typeface="+mj-ea"/>
                <a:ea typeface="+mj-ea"/>
                <a:cs typeface="+mj-cs"/>
              </a:rPr>
            </a:br>
            <a:endParaRPr kumimoji="0" lang="zh-CN" altLang="en-US" sz="3200" b="0" i="0" u="none" strike="noStrike" kern="0" cap="none" spc="0" normalizeH="0" baseline="0" noProof="0" dirty="0">
              <a:ln>
                <a:noFill/>
              </a:ln>
              <a:solidFill>
                <a:srgbClr val="FFFF00"/>
              </a:solidFill>
              <a:effectLst/>
              <a:uLnTx/>
              <a:uFillTx/>
              <a:latin typeface="+mj-ea"/>
              <a:ea typeface="+mj-ea"/>
              <a:cs typeface="+mj-cs"/>
            </a:endParaRPr>
          </a:p>
        </p:txBody>
      </p:sp>
      <p:pic>
        <p:nvPicPr>
          <p:cNvPr id="14338" name="Picture 41" descr="car_unit"/>
          <p:cNvPicPr>
            <a:picLocks noChangeAspect="1"/>
          </p:cNvPicPr>
          <p:nvPr/>
        </p:nvPicPr>
        <p:blipFill>
          <a:blip r:embed="rId1"/>
          <a:stretch>
            <a:fillRect/>
          </a:stretch>
        </p:blipFill>
        <p:spPr>
          <a:xfrm>
            <a:off x="323850" y="1270953"/>
            <a:ext cx="8470900" cy="457200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9218" name="Rectangle 2"/>
          <p:cNvSpPr>
            <a:spLocks noGrp="1" noChangeArrowheads="1"/>
          </p:cNvSpPr>
          <p:nvPr>
            <p:ph type="title"/>
          </p:nvPr>
        </p:nvSpPr>
        <p:spPr>
          <a:xfrm>
            <a:off x="1764030" y="261620"/>
            <a:ext cx="6012180" cy="614045"/>
          </a:xfrm>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4400" b="0" i="0" u="none" strike="noStrike" kern="1200" cap="none" spc="0" normalizeH="0" baseline="0" dirty="0">
                <a:solidFill>
                  <a:schemeClr val="bg1"/>
                </a:solidFill>
                <a:latin typeface="Arial" panose="020B0604020202020204" pitchFamily="34" charset="0"/>
                <a:ea typeface="宋体" panose="02010600030101010101" pitchFamily="2" charset="-122"/>
                <a:cs typeface="+mn-cs"/>
              </a:rPr>
              <a:t>为何要进行单元测试?</a:t>
            </a:r>
            <a:endParaRPr kumimoji="0" lang="zh-CN" altLang="en-US" sz="4400" b="0" i="0" u="none" strike="noStrike" kern="1200" cap="none" spc="0" normalizeH="0" baseline="0" dirty="0">
              <a:solidFill>
                <a:schemeClr val="bg1"/>
              </a:solidFill>
              <a:latin typeface="Arial" panose="020B0604020202020204" pitchFamily="34" charset="0"/>
              <a:ea typeface="宋体" panose="02010600030101010101" pitchFamily="2" charset="-122"/>
              <a:cs typeface="+mn-cs"/>
            </a:endParaRPr>
          </a:p>
        </p:txBody>
      </p:sp>
      <p:sp>
        <p:nvSpPr>
          <p:cNvPr id="9219" name="Text Box 4"/>
          <p:cNvSpPr txBox="1">
            <a:spLocks noChangeArrowheads="1"/>
          </p:cNvSpPr>
          <p:nvPr/>
        </p:nvSpPr>
        <p:spPr bwMode="auto">
          <a:xfrm>
            <a:off x="755650" y="1989138"/>
            <a:ext cx="7669213" cy="3617913"/>
          </a:xfrm>
          <a:prstGeom prst="rect">
            <a:avLst/>
          </a:prstGeom>
          <a:noFill/>
          <a:ln w="9525">
            <a:noFill/>
            <a:miter lim="800000"/>
          </a:ln>
        </p:spPr>
        <p:txBody>
          <a:bodyPr lIns="0" tIns="0" rIns="0" bIns="0">
            <a:spAutoFit/>
          </a:bodyPr>
          <a:lstStyle/>
          <a:p>
            <a:pPr marL="342900" marR="0" indent="-342900" defTabSz="914400" eaLnBrk="0" hangingPunct="0">
              <a:lnSpc>
                <a:spcPct val="130000"/>
              </a:lnSpc>
              <a:spcBef>
                <a:spcPct val="20000"/>
              </a:spcBef>
              <a:buClr>
                <a:schemeClr val="accent1">
                  <a:lumMod val="50000"/>
                </a:schemeClr>
              </a:buClr>
              <a:buSzPct val="90000"/>
              <a:buFont typeface="Wingdings" panose="05000000000000000000" pitchFamily="2" charset="2"/>
              <a:buChar char="p"/>
              <a:tabLst>
                <a:tab pos="365125" algn="l"/>
                <a:tab pos="571500" algn="l"/>
              </a:tabLst>
              <a:defRPr/>
            </a:pPr>
            <a:r>
              <a:rPr kumimoji="0" lang="zh-CN" altLang="en-US" sz="2400" kern="1200" cap="none" spc="0" normalizeH="0" baseline="0" noProof="0" dirty="0">
                <a:solidFill>
                  <a:schemeClr val="bg1"/>
                </a:solidFill>
                <a:latin typeface="+mn-lt"/>
                <a:ea typeface="楷体" panose="02010609060101010101" pitchFamily="49" charset="-122"/>
                <a:cs typeface="楷体" panose="02010609060101010101" pitchFamily="49" charset="-122"/>
              </a:rPr>
              <a:t>尽早发现错误</a:t>
            </a:r>
            <a:endParaRPr kumimoji="0" lang="zh-CN" altLang="en-US" sz="2400" kern="1200" cap="none" spc="0" normalizeH="0" baseline="0" noProof="0" dirty="0">
              <a:solidFill>
                <a:schemeClr val="bg1"/>
              </a:solidFill>
              <a:latin typeface="+mn-lt"/>
              <a:ea typeface="楷体" panose="02010609060101010101" pitchFamily="49" charset="-122"/>
              <a:cs typeface="楷体" panose="02010609060101010101" pitchFamily="49" charset="-122"/>
            </a:endParaRPr>
          </a:p>
          <a:p>
            <a:pPr marL="457200" marR="0" indent="-457200" defTabSz="914400" eaLnBrk="0" hangingPunct="0">
              <a:lnSpc>
                <a:spcPts val="2200"/>
              </a:lnSpc>
              <a:buClr>
                <a:schemeClr val="accent1"/>
              </a:buClr>
              <a:buSzPct val="75000"/>
              <a:buFontTx/>
              <a:defRPr/>
            </a:pPr>
            <a:endParaRPr kumimoji="0" lang="zh-CN" altLang="en-US" sz="2800" b="1"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355600" marR="0" defTabSz="914400" eaLnBrk="0" hangingPunct="0">
              <a:lnSpc>
                <a:spcPct val="130000"/>
              </a:lnSpc>
              <a:buClr>
                <a:schemeClr val="accent1"/>
              </a:buClr>
              <a:buSzPct val="75000"/>
              <a:buFont typeface="Arial" panose="020B0604020202020204" pitchFamily="34" charset="0"/>
              <a:buChar char="•"/>
              <a:defRPr/>
            </a:pPr>
            <a:r>
              <a:rPr kumimoji="0" lang="zh-CN" altLang="en-US" sz="2400" kern="1200" cap="none" spc="0" normalizeH="0" baseline="0" noProof="0" dirty="0">
                <a:solidFill>
                  <a:schemeClr val="bg1"/>
                </a:solidFill>
                <a:latin typeface="宋体" panose="02010600030101010101" pitchFamily="2" charset="-122"/>
                <a:ea typeface="宋体" panose="02010600030101010101" pitchFamily="2" charset="-122"/>
                <a:cs typeface="+mn-cs"/>
              </a:rPr>
              <a:t>错误发现越早</a:t>
            </a:r>
            <a:r>
              <a:rPr kumimoji="0" lang="en-US" altLang="zh-CN" sz="2400" kern="1200" cap="none" spc="0" normalizeH="0" baseline="0" noProof="0" dirty="0">
                <a:solidFill>
                  <a:schemeClr val="bg1"/>
                </a:solidFill>
                <a:latin typeface="宋体" panose="02010600030101010101" pitchFamily="2" charset="-122"/>
                <a:ea typeface="宋体" panose="02010600030101010101" pitchFamily="2" charset="-122"/>
                <a:cs typeface="+mn-cs"/>
              </a:rPr>
              <a:t>,</a:t>
            </a:r>
            <a:r>
              <a:rPr kumimoji="0" lang="zh-CN" altLang="en-US" sz="2400" kern="1200" cap="none" spc="0" normalizeH="0" baseline="0" noProof="0" dirty="0">
                <a:solidFill>
                  <a:schemeClr val="bg1"/>
                </a:solidFill>
                <a:latin typeface="宋体" panose="02010600030101010101" pitchFamily="2" charset="-122"/>
                <a:ea typeface="宋体" panose="02010600030101010101" pitchFamily="2" charset="-122"/>
                <a:cs typeface="+mn-cs"/>
              </a:rPr>
              <a:t>成本越低</a:t>
            </a:r>
            <a:r>
              <a:rPr kumimoji="0" lang="en-US" altLang="zh-CN" sz="2400" kern="1200" cap="none" spc="0" normalizeH="0" baseline="0" noProof="0" dirty="0">
                <a:solidFill>
                  <a:schemeClr val="bg1"/>
                </a:solidFill>
                <a:latin typeface="宋体" panose="02010600030101010101" pitchFamily="2" charset="-122"/>
                <a:ea typeface="宋体" panose="02010600030101010101" pitchFamily="2" charset="-122"/>
                <a:cs typeface="+mn-cs"/>
              </a:rPr>
              <a:t>.</a:t>
            </a:r>
            <a:endParaRPr kumimoji="0" lang="en-US" altLang="zh-CN" sz="2400"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355600" marR="0" defTabSz="914400" eaLnBrk="0" hangingPunct="0">
              <a:lnSpc>
                <a:spcPct val="130000"/>
              </a:lnSpc>
              <a:buClr>
                <a:schemeClr val="accent1"/>
              </a:buClr>
              <a:buSzPct val="75000"/>
              <a:buFont typeface="Arial" panose="020B0604020202020204" pitchFamily="34" charset="0"/>
              <a:buChar char="•"/>
              <a:defRPr/>
            </a:pPr>
            <a:r>
              <a:rPr kumimoji="0" lang="zh-CN" altLang="en-US" sz="2400" kern="1200" cap="none" spc="0" normalizeH="0" baseline="0" noProof="0" dirty="0">
                <a:solidFill>
                  <a:schemeClr val="bg1"/>
                </a:solidFill>
                <a:latin typeface="宋体" panose="02010600030101010101" pitchFamily="2" charset="-122"/>
                <a:ea typeface="宋体" panose="02010600030101010101" pitchFamily="2" charset="-122"/>
                <a:cs typeface="+mn-cs"/>
              </a:rPr>
              <a:t>发现问题比较容易</a:t>
            </a:r>
            <a:endParaRPr kumimoji="0" lang="en-US" altLang="zh-CN" sz="2400"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355600" marR="0" defTabSz="914400" eaLnBrk="0" hangingPunct="0">
              <a:lnSpc>
                <a:spcPct val="130000"/>
              </a:lnSpc>
              <a:buClr>
                <a:schemeClr val="accent1"/>
              </a:buClr>
              <a:buSzPct val="75000"/>
              <a:buFont typeface="Arial" panose="020B0604020202020204" pitchFamily="34" charset="0"/>
              <a:buChar char="•"/>
              <a:defRPr/>
            </a:pPr>
            <a:r>
              <a:rPr kumimoji="0" lang="zh-CN" altLang="en-US" sz="2400" kern="1200" cap="none" spc="0" normalizeH="0" baseline="0" noProof="0" dirty="0">
                <a:solidFill>
                  <a:schemeClr val="bg1"/>
                </a:solidFill>
                <a:latin typeface="宋体" panose="02010600030101010101" pitchFamily="2" charset="-122"/>
                <a:ea typeface="宋体" panose="02010600030101010101" pitchFamily="2" charset="-122"/>
                <a:cs typeface="+mn-cs"/>
              </a:rPr>
              <a:t>修正问题更容易</a:t>
            </a:r>
            <a:endParaRPr kumimoji="0" lang="zh-CN" altLang="en-US" sz="2400"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457200" marR="0" indent="-457200" defTabSz="914400" eaLnBrk="0" hangingPunct="0">
              <a:lnSpc>
                <a:spcPts val="2200"/>
              </a:lnSpc>
              <a:buClr>
                <a:schemeClr val="accent1"/>
              </a:buClr>
              <a:buSzPct val="75000"/>
              <a:buFontTx/>
              <a:defRPr/>
            </a:pPr>
            <a:endParaRPr kumimoji="0" lang="zh-CN" altLang="en-US" sz="2400" b="1"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457200" marR="0" indent="-457200" defTabSz="914400" eaLnBrk="0" hangingPunct="0">
              <a:lnSpc>
                <a:spcPts val="2200"/>
              </a:lnSpc>
              <a:buClr>
                <a:schemeClr val="accent1"/>
              </a:buClr>
              <a:buSzPct val="75000"/>
              <a:buFontTx/>
              <a:defRPr/>
            </a:pPr>
            <a:endParaRPr kumimoji="0" lang="zh-CN" altLang="en-US" sz="2400" b="1" kern="1200" cap="none" spc="0" normalizeH="0" baseline="0" noProof="0" dirty="0">
              <a:solidFill>
                <a:schemeClr val="bg1"/>
              </a:solidFill>
              <a:latin typeface="宋体" panose="02010600030101010101" pitchFamily="2" charset="-122"/>
              <a:ea typeface="宋体" panose="02010600030101010101" pitchFamily="2" charset="-122"/>
              <a:cs typeface="+mn-cs"/>
            </a:endParaRPr>
          </a:p>
          <a:p>
            <a:pPr marL="342900" marR="0" indent="-342900" defTabSz="914400" eaLnBrk="0" hangingPunct="0">
              <a:lnSpc>
                <a:spcPct val="130000"/>
              </a:lnSpc>
              <a:spcBef>
                <a:spcPct val="20000"/>
              </a:spcBef>
              <a:buClr>
                <a:schemeClr val="accent1">
                  <a:lumMod val="50000"/>
                </a:schemeClr>
              </a:buClr>
              <a:buSzPct val="90000"/>
              <a:buFont typeface="Wingdings" panose="05000000000000000000" pitchFamily="2" charset="2"/>
              <a:buChar char="p"/>
              <a:tabLst>
                <a:tab pos="365125" algn="l"/>
                <a:tab pos="571500" algn="l"/>
              </a:tabLst>
              <a:defRPr/>
            </a:pPr>
            <a:r>
              <a:rPr kumimoji="0" lang="zh-CN" altLang="en-US" sz="2400" kern="1200" cap="none" spc="0" normalizeH="0" baseline="0" noProof="0" dirty="0">
                <a:solidFill>
                  <a:schemeClr val="bg1"/>
                </a:solidFill>
                <a:latin typeface="+mn-lt"/>
                <a:ea typeface="楷体" panose="02010609060101010101" pitchFamily="49" charset="-122"/>
                <a:cs typeface="楷体" panose="02010609060101010101" pitchFamily="49" charset="-122"/>
              </a:rPr>
              <a:t>检查代码是否符合设计和规范，有利于将来代码的维护</a:t>
            </a:r>
            <a:endParaRPr kumimoji="0" lang="zh-CN" altLang="en-US" sz="2400" kern="1200" cap="none" spc="0" normalizeH="0" baseline="0" noProof="0" dirty="0">
              <a:solidFill>
                <a:schemeClr val="bg1"/>
              </a:solidFill>
              <a:latin typeface="+mn-lt"/>
              <a:ea typeface="楷体" panose="02010609060101010101" pitchFamily="49" charset="-122"/>
              <a:cs typeface="楷体" panose="02010609060101010101" pitchFamily="49" charset="-122"/>
            </a:endParaRPr>
          </a:p>
          <a:p>
            <a:pPr marL="457200" marR="0" indent="-457200" defTabSz="914400" eaLnBrk="0" hangingPunct="0">
              <a:lnSpc>
                <a:spcPts val="2200"/>
              </a:lnSpc>
              <a:buClr>
                <a:schemeClr val="accent1"/>
              </a:buClr>
              <a:buSzPct val="75000"/>
              <a:buFontTx/>
              <a:defRPr/>
            </a:pPr>
            <a:r>
              <a:rPr kumimoji="0" lang="zh-CN" altLang="en-US" sz="2400" b="1" kern="1200" cap="none" spc="0" normalizeH="0" baseline="0" noProof="0" dirty="0">
                <a:solidFill>
                  <a:schemeClr val="bg1"/>
                </a:solidFill>
                <a:latin typeface="宋体" panose="02010600030101010101" pitchFamily="2" charset="-122"/>
                <a:ea typeface="宋体" panose="02010600030101010101" pitchFamily="2" charset="-122"/>
                <a:cs typeface="+mn-cs"/>
              </a:rPr>
              <a:t>                                      </a:t>
            </a:r>
            <a:endParaRPr kumimoji="0" lang="zh-CN" altLang="en-US" sz="2400" b="1" kern="1200" cap="none" spc="0" normalizeH="0" baseline="0" noProof="0" dirty="0">
              <a:solidFill>
                <a:schemeClr val="bg1"/>
              </a:solidFill>
              <a:latin typeface="宋体" panose="02010600030101010101" pitchFamily="2" charset="-122"/>
              <a:ea typeface="宋体" panose="02010600030101010101" pitchFamily="2" charset="-122"/>
              <a:cs typeface="+mn-c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1266" name="Rectangle 2"/>
          <p:cNvSpPr>
            <a:spLocks noGrp="1" noChangeArrowheads="1"/>
          </p:cNvSpPr>
          <p:nvPr>
            <p:ph type="title"/>
          </p:nvPr>
        </p:nvSpPr>
        <p:spPr>
          <a:xfrm>
            <a:off x="1187450" y="223203"/>
            <a:ext cx="6384925" cy="561975"/>
          </a:xfrm>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r>
              <a:rPr kumimoji="0" lang="zh-CN" altLang="en-US" sz="4400" b="0" i="0" u="none" strike="noStrike" kern="1200" cap="none" spc="0" normalizeH="0" baseline="0" dirty="0">
                <a:solidFill>
                  <a:schemeClr val="bg1"/>
                </a:solidFill>
                <a:latin typeface="Arial" panose="020B0604020202020204" pitchFamily="34" charset="0"/>
                <a:ea typeface="宋体" panose="02010600030101010101" pitchFamily="2" charset="-122"/>
                <a:cs typeface="+mn-cs"/>
              </a:rPr>
              <a:t>为何要进行单元测试</a:t>
            </a:r>
            <a:endParaRPr kumimoji="0" lang="en-US" altLang="zh-CN" sz="3200" b="0" i="0" u="none" strike="noStrike" kern="0" cap="none" spc="0" normalizeH="0" baseline="0" noProof="0" dirty="0">
              <a:ln>
                <a:noFill/>
              </a:ln>
              <a:solidFill>
                <a:srgbClr val="FFFF00"/>
              </a:solidFill>
              <a:effectLst/>
              <a:uLnTx/>
              <a:uFillTx/>
              <a:latin typeface="+mj-ea"/>
              <a:ea typeface="+mj-ea"/>
              <a:cs typeface="+mj-cs"/>
            </a:endParaRPr>
          </a:p>
        </p:txBody>
      </p:sp>
      <p:sp>
        <p:nvSpPr>
          <p:cNvPr id="11267" name="Rectangle 3"/>
          <p:cNvSpPr>
            <a:spLocks noGrp="1" noChangeArrowheads="1"/>
          </p:cNvSpPr>
          <p:nvPr>
            <p:ph idx="1"/>
          </p:nvPr>
        </p:nvSpPr>
        <p:spPr>
          <a:xfrm>
            <a:off x="684213" y="1341438"/>
            <a:ext cx="7991475" cy="3779838"/>
          </a:xfrm>
        </p:spPr>
        <p:txBody>
          <a:bodyPr/>
          <a:lstStyle/>
          <a:p>
            <a:pPr marL="342900" marR="0" lvl="0" indent="-342900" algn="l" defTabSz="914400" rtl="0" eaLnBrk="0" fontAlgn="base" latinLnBrk="0" hangingPunct="0">
              <a:lnSpc>
                <a:spcPct val="130000"/>
              </a:lnSpc>
              <a:spcBef>
                <a:spcPct val="20000"/>
              </a:spcBef>
              <a:spcAft>
                <a:spcPct val="0"/>
              </a:spcAft>
              <a:buClr>
                <a:schemeClr val="accent1">
                  <a:lumMod val="50000"/>
                </a:schemeClr>
              </a:buClr>
              <a:buSzPct val="90000"/>
              <a:buFont typeface="Wingdings" panose="05000000000000000000" pitchFamily="2" charset="2"/>
              <a:buChar char="p"/>
              <a:tabLst>
                <a:tab pos="365125" algn="l"/>
                <a:tab pos="571500" algn="l"/>
              </a:tabLst>
              <a:defRPr/>
            </a:pPr>
            <a:r>
              <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编程过程中，每写</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1000</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行代码会犯几十个错误</a:t>
            </a:r>
            <a:endPar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endParaRPr>
          </a:p>
          <a:p>
            <a:pPr marL="342900" marR="0" lvl="0" indent="-342900" algn="l" defTabSz="914400" rtl="0" eaLnBrk="0" fontAlgn="base" latinLnBrk="0" hangingPunct="0">
              <a:lnSpc>
                <a:spcPct val="130000"/>
              </a:lnSpc>
              <a:spcBef>
                <a:spcPct val="20000"/>
              </a:spcBef>
              <a:spcAft>
                <a:spcPct val="0"/>
              </a:spcAft>
              <a:buClr>
                <a:schemeClr val="accent1">
                  <a:lumMod val="50000"/>
                </a:schemeClr>
              </a:buClr>
              <a:buSzPct val="90000"/>
              <a:buFont typeface="Wingdings" panose="05000000000000000000" pitchFamily="2" charset="2"/>
              <a:buChar char="p"/>
              <a:tabLst>
                <a:tab pos="365125" algn="l"/>
                <a:tab pos="571500" algn="l"/>
              </a:tabLst>
              <a:defRPr/>
            </a:pPr>
            <a:r>
              <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编程与编译运行结束后，每</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1000</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行</a:t>
            </a:r>
            <a:r>
              <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代码中大约残留</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有</a:t>
            </a:r>
            <a:r>
              <a:rPr kumimoji="0" lang="zh-CN"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2</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-6</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个</a:t>
            </a:r>
            <a:r>
              <a:rPr kumimoji="0" lang="en-US"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Bug</a:t>
            </a:r>
            <a:endParaRPr kumimoji="0" lang="en-US"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endParaRPr>
          </a:p>
          <a:p>
            <a:pPr marL="342900" marR="0" lvl="0" indent="-342900" algn="l" defTabSz="914400" rtl="0" eaLnBrk="0" fontAlgn="base" latinLnBrk="0" hangingPunct="0">
              <a:lnSpc>
                <a:spcPct val="130000"/>
              </a:lnSpc>
              <a:spcBef>
                <a:spcPct val="20000"/>
              </a:spcBef>
              <a:spcAft>
                <a:spcPct val="0"/>
              </a:spcAft>
              <a:buClr>
                <a:schemeClr val="accent1">
                  <a:lumMod val="50000"/>
                </a:schemeClr>
              </a:buClr>
              <a:buSzPct val="90000"/>
              <a:buFont typeface="Wingdings" panose="05000000000000000000" pitchFamily="2" charset="2"/>
              <a:buChar char="p"/>
              <a:tabLst>
                <a:tab pos="365125" algn="l"/>
                <a:tab pos="571500" algn="l"/>
              </a:tabLst>
              <a:defRPr/>
            </a:pPr>
            <a:r>
              <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寻找与修改程序错误的代价占总体开发投资</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的</a:t>
            </a:r>
            <a:r>
              <a:rPr kumimoji="0" lang="zh-CN"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3</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0%</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 </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a:t>
            </a:r>
            <a:r>
              <a:rPr kumimoji="0" lang="zh-CN"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6</a:t>
            </a:r>
            <a:r>
              <a:rPr kumimoji="0" lang="en-US" altLang="zh-CN"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0</a:t>
            </a:r>
            <a:r>
              <a:rPr kumimoji="0" lang="en-US"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a:t>
            </a:r>
            <a:endParaRPr kumimoji="0" lang="en-US"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endParaRPr>
          </a:p>
          <a:p>
            <a:pPr marL="342900" marR="0" lvl="0" indent="-342900" algn="l" defTabSz="914400" rtl="0" eaLnBrk="0" fontAlgn="base" latinLnBrk="0" hangingPunct="0">
              <a:lnSpc>
                <a:spcPct val="130000"/>
              </a:lnSpc>
              <a:spcBef>
                <a:spcPct val="20000"/>
              </a:spcBef>
              <a:spcAft>
                <a:spcPct val="0"/>
              </a:spcAft>
              <a:buClr>
                <a:schemeClr val="accent1">
                  <a:lumMod val="50000"/>
                </a:schemeClr>
              </a:buClr>
              <a:buSzPct val="90000"/>
              <a:buFont typeface="Wingdings" panose="05000000000000000000" pitchFamily="2" charset="2"/>
              <a:buChar char="p"/>
              <a:tabLst>
                <a:tab pos="365125" algn="l"/>
                <a:tab pos="571500" algn="l"/>
              </a:tabLst>
              <a:defRPr/>
            </a:pPr>
            <a:r>
              <a:rPr kumimoji="0" lang="en-US" altLang="zh-CN"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Bug</a:t>
            </a:r>
            <a:r>
              <a:rPr kumimoji="0" lang="zh-CN" altLang="en-US" sz="2400" b="0" i="0" u="none" strike="noStrike" kern="1200" cap="none" spc="0" normalizeH="0" baseline="0" noProof="0" dirty="0">
                <a:ln>
                  <a:noFill/>
                </a:ln>
                <a:solidFill>
                  <a:schemeClr val="bg1"/>
                </a:solidFill>
                <a:effectLst/>
                <a:uLnTx/>
                <a:uFillTx/>
                <a:latin typeface="+mn-lt"/>
                <a:ea typeface="楷体" panose="02010609060101010101" pitchFamily="49" charset="-122"/>
                <a:cs typeface="楷体" panose="02010609060101010101" pitchFamily="49" charset="-122"/>
              </a:rPr>
              <a:t>在整个研发流程中被发现的越</a:t>
            </a:r>
            <a:r>
              <a:rPr kumimoji="0" lang="zh-CN" altLang="en-US" sz="2400" b="0" i="0" u="none" strike="noStrike" kern="1200" cap="none" spc="0" normalizeH="0" baseline="0" noProof="0" dirty="0" smtClean="0">
                <a:ln>
                  <a:noFill/>
                </a:ln>
                <a:solidFill>
                  <a:schemeClr val="bg1"/>
                </a:solidFill>
                <a:effectLst/>
                <a:uLnTx/>
                <a:uFillTx/>
                <a:latin typeface="+mn-lt"/>
                <a:ea typeface="楷体" panose="02010609060101010101" pitchFamily="49" charset="-122"/>
                <a:cs typeface="楷体" panose="02010609060101010101" pitchFamily="49" charset="-122"/>
              </a:rPr>
              <a:t>早代价越低</a:t>
            </a:r>
            <a:r>
              <a:rPr kumimoji="0" lang="zh-CN" altLang="en-US" sz="2400" b="0" i="0" u="none" strike="noStrike" kern="1200" cap="none" spc="0" normalizeH="0" baseline="0" noProof="0" dirty="0" smtClean="0">
                <a:ln>
                  <a:noFill/>
                </a:ln>
                <a:solidFill>
                  <a:schemeClr val="tx1"/>
                </a:solidFill>
                <a:effectLst/>
                <a:uLnTx/>
                <a:uFillTx/>
                <a:latin typeface="+mn-lt"/>
                <a:ea typeface="楷体" panose="02010609060101010101" pitchFamily="49" charset="-122"/>
                <a:cs typeface="楷体" panose="02010609060101010101" pitchFamily="49" charset="-122"/>
              </a:rPr>
              <a:t>修改</a:t>
            </a:r>
            <a:r>
              <a:rPr kumimoji="0" lang="zh-CN" altLang="en-US" sz="2400" b="0" i="0" u="none" strike="noStrike" kern="1200" cap="none" spc="0" normalizeH="0" baseline="0" noProof="0" dirty="0">
                <a:ln>
                  <a:noFill/>
                </a:ln>
                <a:solidFill>
                  <a:schemeClr val="tx1"/>
                </a:solidFill>
                <a:effectLst/>
                <a:uLnTx/>
                <a:uFillTx/>
                <a:latin typeface="+mn-lt"/>
                <a:ea typeface="楷体" panose="02010609060101010101" pitchFamily="49" charset="-122"/>
                <a:cs typeface="楷体" panose="02010609060101010101" pitchFamily="49" charset="-122"/>
              </a:rPr>
              <a:t>的代价就越低</a:t>
            </a:r>
            <a:endParaRPr kumimoji="0" lang="zh-CN" altLang="en-US" sz="2400" b="0" i="0" u="none" strike="noStrike" kern="1200" cap="none" spc="0" normalizeH="0" baseline="0" noProof="0" dirty="0">
              <a:ln>
                <a:noFill/>
              </a:ln>
              <a:solidFill>
                <a:schemeClr val="tx1"/>
              </a:solidFill>
              <a:effectLst/>
              <a:uLnTx/>
              <a:uFillTx/>
              <a:latin typeface="+mn-lt"/>
              <a:ea typeface="楷体" panose="02010609060101010101" pitchFamily="49" charset="-122"/>
              <a:cs typeface="楷体" panose="02010609060101010101" pitchFamily="49" charset="-122"/>
            </a:endParaRPr>
          </a:p>
        </p:txBody>
      </p:sp>
    </p:spTree>
  </p:cSld>
  <p:clrMapOvr>
    <a:masterClrMapping/>
  </p:clrMapOvr>
  <p:transition/>
</p:sld>
</file>

<file path=ppt/tags/tag1.xml><?xml version="1.0" encoding="utf-8"?>
<p:tagLst xmlns:p="http://schemas.openxmlformats.org/presentationml/2006/main">
  <p:tag name="KSO_WPP_MARK_KEY" val="71b6ea45-93ad-43f5-a1d6-ebf7c04955cf"/>
  <p:tag name="COMMONDATA" val="eyJoZGlkIjoiZTliYjE0NTFiYWZiMjQxODM2OGJhNzE0ZTdiYmM3NmUifQ=="/>
</p:tagLst>
</file>

<file path=ppt/theme/theme1.xml><?xml version="1.0" encoding="utf-8"?>
<a:theme xmlns:a="http://schemas.openxmlformats.org/drawingml/2006/main" name="1_默认设计模板">
  <a:themeElements>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1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objectDefaults>
  <a:extraClrSchemeLst>
    <a:extraClrScheme>
      <a:clrScheme name="1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1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1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1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1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1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1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1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1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1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1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1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默认设计模板">
  <a:themeElements>
    <a:clrScheme name="2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2_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0" fontAlgn="base" latinLnBrk="0" hangingPunct="0">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spDef>
    <a:lnDef>
      <a:spPr bwMode="auto">
        <a:solidFill>
          <a:schemeClr val="accent1"/>
        </a:solidFill>
        <a:ln w="9525" cap="flat" cmpd="sng" algn="ctr">
          <a:solidFill>
            <a:schemeClr val="tx1"/>
          </a:solidFill>
          <a:prstDash val="solid"/>
          <a:round/>
          <a:headEnd type="none" w="med" len="med"/>
          <a:tailEnd type="none" w="med" len="med"/>
        </a:ln>
      </a:spPr>
      <a:bodyPr/>
      <a:lstStyle/>
    </a:lnDef>
  </a:objectDefaults>
  <a:extraClrSchemeLst>
    <a:extraClrScheme>
      <a:clrScheme name="2_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2_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2_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2_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2_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2_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2_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2_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2_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2_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2_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2_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5453</Words>
  <Application>WPS 演示</Application>
  <PresentationFormat>全屏显示(4:3)</PresentationFormat>
  <Paragraphs>408</Paragraphs>
  <Slides>54</Slides>
  <Notes>34</Notes>
  <HiddenSlides>0</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54</vt:i4>
      </vt:variant>
    </vt:vector>
  </HeadingPairs>
  <TitlesOfParts>
    <vt:vector size="68" baseType="lpstr">
      <vt:lpstr>Arial</vt:lpstr>
      <vt:lpstr>宋体</vt:lpstr>
      <vt:lpstr>Wingdings</vt:lpstr>
      <vt:lpstr>Arial Black</vt:lpstr>
      <vt:lpstr>黑体</vt:lpstr>
      <vt:lpstr>Times New Roman</vt:lpstr>
      <vt:lpstr>Broadway</vt:lpstr>
      <vt:lpstr>楷体</vt:lpstr>
      <vt:lpstr>楷体_GB2312</vt:lpstr>
      <vt:lpstr>新宋体</vt:lpstr>
      <vt:lpstr>微软雅黑</vt:lpstr>
      <vt:lpstr>Arial Unicode MS</vt:lpstr>
      <vt:lpstr>1_默认设计模板</vt:lpstr>
      <vt:lpstr>2_默认设计模板</vt:lpstr>
      <vt:lpstr>第二篇 软件测试的技术</vt:lpstr>
      <vt:lpstr>测试的不同阶段</vt:lpstr>
      <vt:lpstr>单元测试</vt:lpstr>
      <vt:lpstr>PowerPoint 演示文稿</vt:lpstr>
      <vt:lpstr>1 单元测试介绍</vt:lpstr>
      <vt:lpstr>单元测试的定义</vt:lpstr>
      <vt:lpstr>单元测试的目标和任务 </vt:lpstr>
      <vt:lpstr>为何要进行单元测试?</vt:lpstr>
      <vt:lpstr>单元测试的背景</vt:lpstr>
      <vt:lpstr>PowerPoint 演示文稿</vt:lpstr>
      <vt:lpstr>如何进行单元测试</vt:lpstr>
      <vt:lpstr>动态测试</vt:lpstr>
      <vt:lpstr>PowerPoint 演示文稿</vt:lpstr>
      <vt:lpstr>PowerPoint 演示文稿</vt:lpstr>
      <vt:lpstr>步骤2：搭建测试环境</vt:lpstr>
      <vt:lpstr>步骤3：编写测试程序</vt:lpstr>
      <vt:lpstr>PowerPoint 演示文稿</vt:lpstr>
      <vt:lpstr>PowerPoint 演示文稿</vt:lpstr>
      <vt:lpstr>3.1 MOCK对象</vt:lpstr>
      <vt:lpstr>大家考虑如何对下面的Purchase进行测试</vt:lpstr>
      <vt:lpstr>PowerPoint 演示文稿</vt:lpstr>
      <vt:lpstr>PowerPoint 演示文稿</vt:lpstr>
      <vt:lpstr>PowerPoint 演示文稿</vt:lpstr>
      <vt:lpstr> MOCK对象的概念</vt:lpstr>
      <vt:lpstr>PowerPoint 演示文稿</vt:lpstr>
      <vt:lpstr>PowerPoint 演示文稿</vt:lpstr>
      <vt:lpstr>PowerPoint 演示文稿</vt:lpstr>
      <vt:lpstr>简单的替换</vt:lpstr>
      <vt:lpstr>PowerPoint 演示文稿</vt:lpstr>
      <vt:lpstr>3.2 什么情况下使用MOCK对象</vt:lpstr>
      <vt:lpstr>3.3 使用MOCK对象的步骤</vt:lpstr>
      <vt:lpstr>练习：实现MP3的MOCK对象</vt:lpstr>
      <vt:lpstr>PowerPoint 演示文稿</vt:lpstr>
      <vt:lpstr>PowerPoint 演示文稿</vt:lpstr>
      <vt:lpstr>PowerPoint 演示文稿</vt:lpstr>
      <vt:lpstr>思考：如何测试一个栈类？</vt:lpstr>
      <vt:lpstr>4.1测试内容（Right-BICEP）</vt:lpstr>
      <vt:lpstr>4.1测试内容（Right-BICEP）</vt:lpstr>
      <vt:lpstr>4.1.1 结果是否正确</vt:lpstr>
      <vt:lpstr>4.1.2 可能的边界值</vt:lpstr>
      <vt:lpstr>5.2 边界条件</vt:lpstr>
      <vt:lpstr>5.2 边界条件</vt:lpstr>
      <vt:lpstr>区间性</vt:lpstr>
      <vt:lpstr>耦合性</vt:lpstr>
      <vt:lpstr>存在性</vt:lpstr>
      <vt:lpstr>反向关联</vt:lpstr>
      <vt:lpstr>其它手段交叉检查</vt:lpstr>
      <vt:lpstr>其它手段交叉检查</vt:lpstr>
      <vt:lpstr>强制产生错误条件</vt:lpstr>
      <vt:lpstr>强制产生错误条件</vt:lpstr>
      <vt:lpstr>性能特性</vt:lpstr>
      <vt:lpstr>答案（思考栈的测试方法）</vt:lpstr>
      <vt:lpstr>PowerPoint 演示文稿</vt:lpstr>
      <vt:lpstr>PowerPoint 演示文稿</vt:lpstr>
    </vt:vector>
  </TitlesOfParts>
  <Company>Bo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ddd</dc:title>
  <dc:creator>Wilson Wang</dc:creator>
  <cp:lastModifiedBy>Sun</cp:lastModifiedBy>
  <cp:revision>709</cp:revision>
  <dcterms:created xsi:type="dcterms:W3CDTF">2007-06-09T21:30:00Z</dcterms:created>
  <dcterms:modified xsi:type="dcterms:W3CDTF">2023-04-09T12:57:45Z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38B1E49E8E434EF4B8D9634F7DF1E0CC</vt:lpwstr>
  </property>
  <property fmtid="{D5CDD505-2E9C-101B-9397-08002B2CF9AE}" pid="4" name="commondata">
    <vt:lpwstr>eyJoZGlkIjoiZTliYjE0NTFiYWZiMjQxODM2OGJhNzE0ZTdiYmM3NmUifQ==</vt:lpwstr>
  </property>
</Properties>
</file>

<file path=docProps/thumbnail.jpeg>
</file>